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60" r:id="rId2"/>
    <p:sldMasterId id="2147483662" r:id="rId3"/>
    <p:sldMasterId id="2147483678" r:id="rId4"/>
  </p:sldMasterIdLst>
  <p:notesMasterIdLst>
    <p:notesMasterId r:id="rId36"/>
  </p:notesMasterIdLst>
  <p:sldIdLst>
    <p:sldId id="256" r:id="rId5"/>
    <p:sldId id="264" r:id="rId6"/>
    <p:sldId id="296" r:id="rId7"/>
    <p:sldId id="295" r:id="rId8"/>
    <p:sldId id="291" r:id="rId9"/>
    <p:sldId id="297" r:id="rId10"/>
    <p:sldId id="288" r:id="rId11"/>
    <p:sldId id="293" r:id="rId12"/>
    <p:sldId id="294" r:id="rId13"/>
    <p:sldId id="265" r:id="rId14"/>
    <p:sldId id="266" r:id="rId15"/>
    <p:sldId id="268" r:id="rId16"/>
    <p:sldId id="271" r:id="rId17"/>
    <p:sldId id="289" r:id="rId18"/>
    <p:sldId id="290" r:id="rId19"/>
    <p:sldId id="270" r:id="rId20"/>
    <p:sldId id="280" r:id="rId21"/>
    <p:sldId id="286" r:id="rId22"/>
    <p:sldId id="284" r:id="rId23"/>
    <p:sldId id="287" r:id="rId24"/>
    <p:sldId id="298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705262-837D-44C6-A7F1-F06D7AA2B039}">
          <p14:sldIdLst>
            <p14:sldId id="256"/>
            <p14:sldId id="264"/>
            <p14:sldId id="296"/>
            <p14:sldId id="295"/>
            <p14:sldId id="291"/>
            <p14:sldId id="297"/>
            <p14:sldId id="288"/>
            <p14:sldId id="293"/>
            <p14:sldId id="294"/>
            <p14:sldId id="265"/>
            <p14:sldId id="266"/>
            <p14:sldId id="268"/>
            <p14:sldId id="271"/>
            <p14:sldId id="289"/>
            <p14:sldId id="290"/>
            <p14:sldId id="270"/>
            <p14:sldId id="280"/>
            <p14:sldId id="286"/>
            <p14:sldId id="284"/>
            <p14:sldId id="287"/>
            <p14:sldId id="298"/>
            <p14:sldId id="257"/>
            <p14:sldId id="258"/>
            <p14:sldId id="259"/>
            <p14:sldId id="260"/>
            <p14:sldId id="261"/>
            <p14:sldId id="262"/>
            <p14:sldId id="263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CCCC"/>
    <a:srgbClr val="FFBDDE"/>
    <a:srgbClr val="FF99CC"/>
    <a:srgbClr val="D39CEC"/>
    <a:srgbClr val="125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43403-EAC6-4972-9BBB-FA0DC1315919}" v="248" dt="2025-03-31T10:36:56.683"/>
    <p1510:client id="{49906545-E5F8-406A-A6DF-9B586BA0C1B8}" v="35" dt="2025-03-31T10:23:51.231"/>
    <p1510:client id="{518C8FC1-0CDE-4E4D-99C0-5FA68D518E7D}" v="2" dt="2025-03-31T10:21:05.255"/>
    <p1510:client id="{5A9C0852-848E-40AA-851A-2437E711314D}" v="813" dt="2025-03-31T10:33:06.052"/>
    <p1510:client id="{731BBE9D-65BE-47DF-B11C-BD9DFE1D996C}" v="23" dt="2025-03-30T15:44:57.887"/>
    <p1510:client id="{90CC58A1-744D-44C1-9816-D61122BA5B32}" v="205" dt="2025-03-31T10:16:13.986"/>
    <p1510:client id="{AA56DFBD-4C20-47EA-AD7A-4EB71C9A3A94}" v="2558" dt="2025-03-31T10:30:18.536"/>
    <p1510:client id="{BE6C7E8D-96C1-4E97-8629-A992A6C0624A}" v="2" dt="2025-03-30T14:41:23.219"/>
    <p1510:client id="{E76AC2E6-08EB-4363-989A-3E66AA22436A}" v="6" dt="2025-03-30T11:19:11.757"/>
    <p1510:client id="{EE360CA2-C657-4BE0-8E6B-8737C654C868}" v="1" dt="2025-03-30T14:50:57.945"/>
    <p1510:client id="{F145925D-35D1-4AEA-9A0B-7F7C5A7EF8A1}" v="17" dt="2025-03-31T10:32:40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0A68D-FC1F-476C-8CD2-441AB10B414A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A035F-289A-4D37-B46C-AC5AC488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A035F-289A-4D37-B46C-AC5AC4886F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C7AC-35BF-0FB9-01AD-15B96C88F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552DE-7B02-8591-9232-55FFA4DDE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C559-0A8B-0086-8D50-B093CA90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BB8FD-B93B-8533-3301-E0B901DB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8E801-DB63-1672-A3F4-02A0828F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BFB6-619E-D70D-AF25-65977F8E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E8954-4302-4F61-350F-5182C5DDF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F2DF4-2D82-C55D-0464-66B48440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4834B-F1E4-AB0F-8951-7C2AB5D4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84DA-A90E-EF24-9C14-416BBF95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ED670-30E2-22E4-2C0F-8CEBB64AC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9F84F-C70A-F622-DD26-030D3DCDE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461A-0920-90F8-7D67-6804FAC5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76A53-3B73-1FE4-3D0C-BBC12E5A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A2B8-37A2-D069-500B-20A06530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143" y="266705"/>
            <a:ext cx="11243714" cy="6324589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74143" y="450270"/>
            <a:ext cx="11243714" cy="308291"/>
          </a:xfrm>
          <a:prstGeom prst="rect">
            <a:avLst/>
          </a:prstGeom>
          <a:solidFill>
            <a:srgbClr val="1EA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8" name="流程图: 接点 17"/>
          <p:cNvSpPr/>
          <p:nvPr userDrawn="1"/>
        </p:nvSpPr>
        <p:spPr>
          <a:xfrm>
            <a:off x="958298" y="457147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9" name="空心弧 18"/>
          <p:cNvSpPr/>
          <p:nvPr userDrawn="1"/>
        </p:nvSpPr>
        <p:spPr>
          <a:xfrm rot="5400000">
            <a:off x="932740" y="18715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0" name="流程图: 接点 19"/>
          <p:cNvSpPr/>
          <p:nvPr userDrawn="1"/>
        </p:nvSpPr>
        <p:spPr>
          <a:xfrm>
            <a:off x="2145020" y="457147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1" name="空心弧 18"/>
          <p:cNvSpPr/>
          <p:nvPr userDrawn="1"/>
        </p:nvSpPr>
        <p:spPr>
          <a:xfrm rot="5400000">
            <a:off x="2119462" y="18715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2" name="流程图: 接点 21"/>
          <p:cNvSpPr/>
          <p:nvPr userDrawn="1"/>
        </p:nvSpPr>
        <p:spPr>
          <a:xfrm>
            <a:off x="3309055" y="460134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3" name="空心弧 18"/>
          <p:cNvSpPr/>
          <p:nvPr userDrawn="1"/>
        </p:nvSpPr>
        <p:spPr>
          <a:xfrm rot="5400000">
            <a:off x="3283497" y="19014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4" name="流程图: 接点 23"/>
          <p:cNvSpPr/>
          <p:nvPr userDrawn="1"/>
        </p:nvSpPr>
        <p:spPr>
          <a:xfrm>
            <a:off x="4693347" y="455654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5" name="空心弧 18"/>
          <p:cNvSpPr/>
          <p:nvPr userDrawn="1"/>
        </p:nvSpPr>
        <p:spPr>
          <a:xfrm rot="5400000">
            <a:off x="4667789" y="18566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6" name="流程图: 接点 25"/>
          <p:cNvSpPr/>
          <p:nvPr userDrawn="1"/>
        </p:nvSpPr>
        <p:spPr>
          <a:xfrm>
            <a:off x="5880069" y="455654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7" name="空心弧 18"/>
          <p:cNvSpPr/>
          <p:nvPr userDrawn="1"/>
        </p:nvSpPr>
        <p:spPr>
          <a:xfrm rot="5400000">
            <a:off x="5854511" y="18566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8" name="流程图: 接点 27"/>
          <p:cNvSpPr/>
          <p:nvPr userDrawn="1"/>
        </p:nvSpPr>
        <p:spPr>
          <a:xfrm>
            <a:off x="7044104" y="458641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29" name="空心弧 18"/>
          <p:cNvSpPr/>
          <p:nvPr userDrawn="1"/>
        </p:nvSpPr>
        <p:spPr>
          <a:xfrm rot="5400000">
            <a:off x="7018546" y="188652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0" name="流程图: 接点 29"/>
          <p:cNvSpPr/>
          <p:nvPr userDrawn="1"/>
        </p:nvSpPr>
        <p:spPr>
          <a:xfrm>
            <a:off x="8383649" y="450270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1" name="空心弧 18"/>
          <p:cNvSpPr/>
          <p:nvPr userDrawn="1"/>
        </p:nvSpPr>
        <p:spPr>
          <a:xfrm rot="5400000">
            <a:off x="8358091" y="180281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2" name="流程图: 接点 31"/>
          <p:cNvSpPr/>
          <p:nvPr userDrawn="1"/>
        </p:nvSpPr>
        <p:spPr>
          <a:xfrm>
            <a:off x="9570371" y="450270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3" name="空心弧 18"/>
          <p:cNvSpPr/>
          <p:nvPr userDrawn="1"/>
        </p:nvSpPr>
        <p:spPr>
          <a:xfrm rot="5400000">
            <a:off x="9544813" y="180281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4" name="流程图: 接点 33"/>
          <p:cNvSpPr/>
          <p:nvPr userDrawn="1"/>
        </p:nvSpPr>
        <p:spPr>
          <a:xfrm>
            <a:off x="10734406" y="453257"/>
            <a:ext cx="288000" cy="28816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35" name="空心弧 18"/>
          <p:cNvSpPr/>
          <p:nvPr userDrawn="1"/>
        </p:nvSpPr>
        <p:spPr>
          <a:xfrm rot="5400000">
            <a:off x="10708848" y="18326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5446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 userDrawn="1"/>
        </p:nvSpPr>
        <p:spPr>
          <a:xfrm>
            <a:off x="474143" y="266705"/>
            <a:ext cx="11243714" cy="6324590"/>
          </a:xfrm>
          <a:prstGeom prst="roundRect">
            <a:avLst>
              <a:gd name="adj" fmla="val 3157"/>
            </a:avLst>
          </a:prstGeom>
          <a:solidFill>
            <a:srgbClr val="1EA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2" name="矩形: 圆角 11"/>
          <p:cNvSpPr/>
          <p:nvPr userDrawn="1"/>
        </p:nvSpPr>
        <p:spPr>
          <a:xfrm>
            <a:off x="644577" y="405300"/>
            <a:ext cx="10852879" cy="5999443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60" name="矩形: 圆角 59"/>
          <p:cNvSpPr/>
          <p:nvPr userDrawn="1"/>
        </p:nvSpPr>
        <p:spPr>
          <a:xfrm>
            <a:off x="707034" y="457147"/>
            <a:ext cx="10728000" cy="5904000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2" name="流程图: 接点 41"/>
          <p:cNvSpPr/>
          <p:nvPr userDrawn="1"/>
        </p:nvSpPr>
        <p:spPr>
          <a:xfrm>
            <a:off x="958298" y="457147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3" name="空心弧 18"/>
          <p:cNvSpPr/>
          <p:nvPr userDrawn="1"/>
        </p:nvSpPr>
        <p:spPr>
          <a:xfrm rot="5400000">
            <a:off x="932740" y="18715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4" name="流程图: 接点 43"/>
          <p:cNvSpPr/>
          <p:nvPr userDrawn="1"/>
        </p:nvSpPr>
        <p:spPr>
          <a:xfrm>
            <a:off x="2145020" y="457147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5" name="空心弧 18"/>
          <p:cNvSpPr/>
          <p:nvPr userDrawn="1"/>
        </p:nvSpPr>
        <p:spPr>
          <a:xfrm rot="5400000">
            <a:off x="2119462" y="18715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6" name="流程图: 接点 45"/>
          <p:cNvSpPr/>
          <p:nvPr userDrawn="1"/>
        </p:nvSpPr>
        <p:spPr>
          <a:xfrm>
            <a:off x="3309055" y="460134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7" name="空心弧 18"/>
          <p:cNvSpPr/>
          <p:nvPr userDrawn="1"/>
        </p:nvSpPr>
        <p:spPr>
          <a:xfrm rot="5400000">
            <a:off x="3283497" y="19014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3" name="矩形: 一个圆顶角，剪去另一个顶角 12"/>
          <p:cNvSpPr/>
          <p:nvPr userDrawn="1"/>
        </p:nvSpPr>
        <p:spPr>
          <a:xfrm rot="5400000" flipV="1">
            <a:off x="77407" y="868048"/>
            <a:ext cx="900000" cy="360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48" name="流程图: 接点 47"/>
          <p:cNvSpPr/>
          <p:nvPr userDrawn="1"/>
        </p:nvSpPr>
        <p:spPr>
          <a:xfrm>
            <a:off x="4693347" y="455654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49" name="空心弧 18"/>
          <p:cNvSpPr/>
          <p:nvPr userDrawn="1"/>
        </p:nvSpPr>
        <p:spPr>
          <a:xfrm rot="5400000">
            <a:off x="4667789" y="18566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0" name="流程图: 接点 49"/>
          <p:cNvSpPr/>
          <p:nvPr userDrawn="1"/>
        </p:nvSpPr>
        <p:spPr>
          <a:xfrm>
            <a:off x="5880069" y="455654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1" name="空心弧 18"/>
          <p:cNvSpPr/>
          <p:nvPr userDrawn="1"/>
        </p:nvSpPr>
        <p:spPr>
          <a:xfrm rot="5400000">
            <a:off x="5854511" y="185665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2" name="流程图: 接点 51"/>
          <p:cNvSpPr/>
          <p:nvPr userDrawn="1"/>
        </p:nvSpPr>
        <p:spPr>
          <a:xfrm>
            <a:off x="7044104" y="458641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3" name="空心弧 18"/>
          <p:cNvSpPr/>
          <p:nvPr userDrawn="1"/>
        </p:nvSpPr>
        <p:spPr>
          <a:xfrm rot="5400000">
            <a:off x="7018546" y="188652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4" name="流程图: 接点 53"/>
          <p:cNvSpPr/>
          <p:nvPr userDrawn="1"/>
        </p:nvSpPr>
        <p:spPr>
          <a:xfrm>
            <a:off x="8383649" y="450270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5" name="空心弧 18"/>
          <p:cNvSpPr/>
          <p:nvPr userDrawn="1"/>
        </p:nvSpPr>
        <p:spPr>
          <a:xfrm rot="5400000">
            <a:off x="8358091" y="180281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6" name="流程图: 接点 55"/>
          <p:cNvSpPr/>
          <p:nvPr userDrawn="1"/>
        </p:nvSpPr>
        <p:spPr>
          <a:xfrm>
            <a:off x="9570371" y="450270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7" name="空心弧 18"/>
          <p:cNvSpPr/>
          <p:nvPr userDrawn="1"/>
        </p:nvSpPr>
        <p:spPr>
          <a:xfrm rot="5400000">
            <a:off x="9544813" y="180281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8" name="流程图: 接点 57"/>
          <p:cNvSpPr/>
          <p:nvPr userDrawn="1"/>
        </p:nvSpPr>
        <p:spPr>
          <a:xfrm>
            <a:off x="10734406" y="453257"/>
            <a:ext cx="288000" cy="288162"/>
          </a:xfrm>
          <a:prstGeom prst="flowChartConnector">
            <a:avLst/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59" name="空心弧 18"/>
          <p:cNvSpPr/>
          <p:nvPr userDrawn="1"/>
        </p:nvSpPr>
        <p:spPr>
          <a:xfrm rot="5400000">
            <a:off x="10708848" y="183268"/>
            <a:ext cx="446614" cy="353318"/>
          </a:xfrm>
          <a:custGeom>
            <a:avLst/>
            <a:gdLst>
              <a:gd name="connsiteX0" fmla="*/ 78598 w 503582"/>
              <a:gd name="connsiteY0" fmla="*/ 331635 h 384313"/>
              <a:gd name="connsiteX1" fmla="*/ 98097 w 503582"/>
              <a:gd name="connsiteY1" fmla="*/ 39951 h 384313"/>
              <a:gd name="connsiteX2" fmla="*/ 381725 w 503582"/>
              <a:gd name="connsiteY2" fmla="*/ 27562 h 384313"/>
              <a:gd name="connsiteX3" fmla="*/ 447048 w 503582"/>
              <a:gd name="connsiteY3" fmla="*/ 313482 h 384313"/>
              <a:gd name="connsiteX4" fmla="*/ 355403 w 503582"/>
              <a:gd name="connsiteY4" fmla="*/ 256537 h 384313"/>
              <a:gd name="connsiteX5" fmla="*/ 315646 w 503582"/>
              <a:gd name="connsiteY5" fmla="*/ 111270 h 384313"/>
              <a:gd name="connsiteX6" fmla="*/ 174496 w 503582"/>
              <a:gd name="connsiteY6" fmla="*/ 115611 h 384313"/>
              <a:gd name="connsiteX7" fmla="*/ 162674 w 503582"/>
              <a:gd name="connsiteY7" fmla="*/ 263928 h 384313"/>
              <a:gd name="connsiteX8" fmla="*/ 78598 w 503582"/>
              <a:gd name="connsiteY8" fmla="*/ 331635 h 384313"/>
              <a:gd name="connsiteX0-1" fmla="*/ 78600 w 503614"/>
              <a:gd name="connsiteY0-2" fmla="*/ 331635 h 353527"/>
              <a:gd name="connsiteX1-3" fmla="*/ 98099 w 503614"/>
              <a:gd name="connsiteY1-4" fmla="*/ 39951 h 353527"/>
              <a:gd name="connsiteX2-5" fmla="*/ 381727 w 503614"/>
              <a:gd name="connsiteY2-6" fmla="*/ 27562 h 353527"/>
              <a:gd name="connsiteX3-7" fmla="*/ 447050 w 503614"/>
              <a:gd name="connsiteY3-8" fmla="*/ 313482 h 353527"/>
              <a:gd name="connsiteX4-9" fmla="*/ 355405 w 503614"/>
              <a:gd name="connsiteY4-10" fmla="*/ 256537 h 353527"/>
              <a:gd name="connsiteX5-11" fmla="*/ 315648 w 503614"/>
              <a:gd name="connsiteY5-12" fmla="*/ 111270 h 353527"/>
              <a:gd name="connsiteX6-13" fmla="*/ 174498 w 503614"/>
              <a:gd name="connsiteY6-14" fmla="*/ 115611 h 353527"/>
              <a:gd name="connsiteX7-15" fmla="*/ 162676 w 503614"/>
              <a:gd name="connsiteY7-16" fmla="*/ 263928 h 353527"/>
              <a:gd name="connsiteX8-17" fmla="*/ 156570 w 503614"/>
              <a:gd name="connsiteY8-18" fmla="*/ 351524 h 353527"/>
              <a:gd name="connsiteX9" fmla="*/ 78600 w 503614"/>
              <a:gd name="connsiteY9" fmla="*/ 331635 h 353527"/>
              <a:gd name="connsiteX0-19" fmla="*/ 78600 w 503614"/>
              <a:gd name="connsiteY0-20" fmla="*/ 331635 h 353527"/>
              <a:gd name="connsiteX1-21" fmla="*/ 98099 w 503614"/>
              <a:gd name="connsiteY1-22" fmla="*/ 39951 h 353527"/>
              <a:gd name="connsiteX2-23" fmla="*/ 381727 w 503614"/>
              <a:gd name="connsiteY2-24" fmla="*/ 27562 h 353527"/>
              <a:gd name="connsiteX3-25" fmla="*/ 447050 w 503614"/>
              <a:gd name="connsiteY3-26" fmla="*/ 313482 h 353527"/>
              <a:gd name="connsiteX4-27" fmla="*/ 355405 w 503614"/>
              <a:gd name="connsiteY4-28" fmla="*/ 256537 h 353527"/>
              <a:gd name="connsiteX5-29" fmla="*/ 315648 w 503614"/>
              <a:gd name="connsiteY5-30" fmla="*/ 111270 h 353527"/>
              <a:gd name="connsiteX6-31" fmla="*/ 174498 w 503614"/>
              <a:gd name="connsiteY6-32" fmla="*/ 115611 h 353527"/>
              <a:gd name="connsiteX7-33" fmla="*/ 162676 w 503614"/>
              <a:gd name="connsiteY7-34" fmla="*/ 263928 h 353527"/>
              <a:gd name="connsiteX8-35" fmla="*/ 156570 w 503614"/>
              <a:gd name="connsiteY8-36" fmla="*/ 351524 h 353527"/>
              <a:gd name="connsiteX9-37" fmla="*/ 78600 w 503614"/>
              <a:gd name="connsiteY9-38" fmla="*/ 331635 h 353527"/>
              <a:gd name="connsiteX0-39" fmla="*/ 78600 w 503614"/>
              <a:gd name="connsiteY0-40" fmla="*/ 331635 h 353527"/>
              <a:gd name="connsiteX1-41" fmla="*/ 98099 w 503614"/>
              <a:gd name="connsiteY1-42" fmla="*/ 39951 h 353527"/>
              <a:gd name="connsiteX2-43" fmla="*/ 381727 w 503614"/>
              <a:gd name="connsiteY2-44" fmla="*/ 27562 h 353527"/>
              <a:gd name="connsiteX3-45" fmla="*/ 447050 w 503614"/>
              <a:gd name="connsiteY3-46" fmla="*/ 313482 h 353527"/>
              <a:gd name="connsiteX4-47" fmla="*/ 372777 w 503614"/>
              <a:gd name="connsiteY4-48" fmla="*/ 321056 h 353527"/>
              <a:gd name="connsiteX5-49" fmla="*/ 355405 w 503614"/>
              <a:gd name="connsiteY5-50" fmla="*/ 256537 h 353527"/>
              <a:gd name="connsiteX6-51" fmla="*/ 315648 w 503614"/>
              <a:gd name="connsiteY6-52" fmla="*/ 111270 h 353527"/>
              <a:gd name="connsiteX7-53" fmla="*/ 174498 w 503614"/>
              <a:gd name="connsiteY7-54" fmla="*/ 115611 h 353527"/>
              <a:gd name="connsiteX8-55" fmla="*/ 162676 w 503614"/>
              <a:gd name="connsiteY8-56" fmla="*/ 263928 h 353527"/>
              <a:gd name="connsiteX9-57" fmla="*/ 156570 w 503614"/>
              <a:gd name="connsiteY9-58" fmla="*/ 351524 h 353527"/>
              <a:gd name="connsiteX10" fmla="*/ 78600 w 503614"/>
              <a:gd name="connsiteY10" fmla="*/ 331635 h 353527"/>
              <a:gd name="connsiteX0-59" fmla="*/ 78600 w 465644"/>
              <a:gd name="connsiteY0-60" fmla="*/ 335721 h 367308"/>
              <a:gd name="connsiteX1-61" fmla="*/ 98099 w 465644"/>
              <a:gd name="connsiteY1-62" fmla="*/ 44037 h 367308"/>
              <a:gd name="connsiteX2-63" fmla="*/ 381727 w 465644"/>
              <a:gd name="connsiteY2-64" fmla="*/ 31648 h 367308"/>
              <a:gd name="connsiteX3-65" fmla="*/ 420858 w 465644"/>
              <a:gd name="connsiteY3-66" fmla="*/ 348524 h 367308"/>
              <a:gd name="connsiteX4-67" fmla="*/ 372777 w 465644"/>
              <a:gd name="connsiteY4-68" fmla="*/ 325142 h 367308"/>
              <a:gd name="connsiteX5-69" fmla="*/ 355405 w 465644"/>
              <a:gd name="connsiteY5-70" fmla="*/ 260623 h 367308"/>
              <a:gd name="connsiteX6-71" fmla="*/ 315648 w 465644"/>
              <a:gd name="connsiteY6-72" fmla="*/ 115356 h 367308"/>
              <a:gd name="connsiteX7-73" fmla="*/ 174498 w 465644"/>
              <a:gd name="connsiteY7-74" fmla="*/ 119697 h 367308"/>
              <a:gd name="connsiteX8-75" fmla="*/ 162676 w 465644"/>
              <a:gd name="connsiteY8-76" fmla="*/ 268014 h 367308"/>
              <a:gd name="connsiteX9-77" fmla="*/ 156570 w 465644"/>
              <a:gd name="connsiteY9-78" fmla="*/ 355610 h 367308"/>
              <a:gd name="connsiteX10-79" fmla="*/ 78600 w 465644"/>
              <a:gd name="connsiteY10-80" fmla="*/ 335721 h 367308"/>
              <a:gd name="connsiteX0-81" fmla="*/ 78600 w 482853"/>
              <a:gd name="connsiteY0-82" fmla="*/ 326296 h 357883"/>
              <a:gd name="connsiteX1-83" fmla="*/ 98099 w 482853"/>
              <a:gd name="connsiteY1-84" fmla="*/ 34612 h 357883"/>
              <a:gd name="connsiteX2-85" fmla="*/ 381727 w 482853"/>
              <a:gd name="connsiteY2-86" fmla="*/ 22223 h 357883"/>
              <a:gd name="connsiteX3-87" fmla="*/ 482310 w 482853"/>
              <a:gd name="connsiteY3-88" fmla="*/ 199034 h 357883"/>
              <a:gd name="connsiteX4-89" fmla="*/ 420858 w 482853"/>
              <a:gd name="connsiteY4-90" fmla="*/ 339099 h 357883"/>
              <a:gd name="connsiteX5-91" fmla="*/ 372777 w 482853"/>
              <a:gd name="connsiteY5-92" fmla="*/ 315717 h 357883"/>
              <a:gd name="connsiteX6-93" fmla="*/ 355405 w 482853"/>
              <a:gd name="connsiteY6-94" fmla="*/ 251198 h 357883"/>
              <a:gd name="connsiteX7-95" fmla="*/ 315648 w 482853"/>
              <a:gd name="connsiteY7-96" fmla="*/ 105931 h 357883"/>
              <a:gd name="connsiteX8-97" fmla="*/ 174498 w 482853"/>
              <a:gd name="connsiteY8-98" fmla="*/ 110272 h 357883"/>
              <a:gd name="connsiteX9-99" fmla="*/ 162676 w 482853"/>
              <a:gd name="connsiteY9-100" fmla="*/ 258589 h 357883"/>
              <a:gd name="connsiteX10-101" fmla="*/ 156570 w 482853"/>
              <a:gd name="connsiteY10-102" fmla="*/ 346185 h 357883"/>
              <a:gd name="connsiteX11" fmla="*/ 78600 w 482853"/>
              <a:gd name="connsiteY11" fmla="*/ 326296 h 357883"/>
              <a:gd name="connsiteX0-103" fmla="*/ 78600 w 482853"/>
              <a:gd name="connsiteY0-104" fmla="*/ 326296 h 357883"/>
              <a:gd name="connsiteX1-105" fmla="*/ 98099 w 482853"/>
              <a:gd name="connsiteY1-106" fmla="*/ 34612 h 357883"/>
              <a:gd name="connsiteX2-107" fmla="*/ 381727 w 482853"/>
              <a:gd name="connsiteY2-108" fmla="*/ 22223 h 357883"/>
              <a:gd name="connsiteX3-109" fmla="*/ 482310 w 482853"/>
              <a:gd name="connsiteY3-110" fmla="*/ 199034 h 357883"/>
              <a:gd name="connsiteX4-111" fmla="*/ 420858 w 482853"/>
              <a:gd name="connsiteY4-112" fmla="*/ 339099 h 357883"/>
              <a:gd name="connsiteX5-113" fmla="*/ 372777 w 482853"/>
              <a:gd name="connsiteY5-114" fmla="*/ 315717 h 357883"/>
              <a:gd name="connsiteX6-115" fmla="*/ 355405 w 482853"/>
              <a:gd name="connsiteY6-116" fmla="*/ 251198 h 357883"/>
              <a:gd name="connsiteX7-117" fmla="*/ 315648 w 482853"/>
              <a:gd name="connsiteY7-118" fmla="*/ 105931 h 357883"/>
              <a:gd name="connsiteX8-119" fmla="*/ 174498 w 482853"/>
              <a:gd name="connsiteY8-120" fmla="*/ 110272 h 357883"/>
              <a:gd name="connsiteX9-121" fmla="*/ 162676 w 482853"/>
              <a:gd name="connsiteY9-122" fmla="*/ 258589 h 357883"/>
              <a:gd name="connsiteX10-123" fmla="*/ 156570 w 482853"/>
              <a:gd name="connsiteY10-124" fmla="*/ 346185 h 357883"/>
              <a:gd name="connsiteX11-125" fmla="*/ 78600 w 482853"/>
              <a:gd name="connsiteY11-126" fmla="*/ 326296 h 357883"/>
              <a:gd name="connsiteX0-127" fmla="*/ 78600 w 482853"/>
              <a:gd name="connsiteY0-128" fmla="*/ 326296 h 357883"/>
              <a:gd name="connsiteX1-129" fmla="*/ 98099 w 482853"/>
              <a:gd name="connsiteY1-130" fmla="*/ 34612 h 357883"/>
              <a:gd name="connsiteX2-131" fmla="*/ 381727 w 482853"/>
              <a:gd name="connsiteY2-132" fmla="*/ 22223 h 357883"/>
              <a:gd name="connsiteX3-133" fmla="*/ 482310 w 482853"/>
              <a:gd name="connsiteY3-134" fmla="*/ 199034 h 357883"/>
              <a:gd name="connsiteX4-135" fmla="*/ 420858 w 482853"/>
              <a:gd name="connsiteY4-136" fmla="*/ 339099 h 357883"/>
              <a:gd name="connsiteX5-137" fmla="*/ 372777 w 482853"/>
              <a:gd name="connsiteY5-138" fmla="*/ 315717 h 357883"/>
              <a:gd name="connsiteX6-139" fmla="*/ 350642 w 482853"/>
              <a:gd name="connsiteY6-140" fmla="*/ 253579 h 357883"/>
              <a:gd name="connsiteX7-141" fmla="*/ 315648 w 482853"/>
              <a:gd name="connsiteY7-142" fmla="*/ 105931 h 357883"/>
              <a:gd name="connsiteX8-143" fmla="*/ 174498 w 482853"/>
              <a:gd name="connsiteY8-144" fmla="*/ 110272 h 357883"/>
              <a:gd name="connsiteX9-145" fmla="*/ 162676 w 482853"/>
              <a:gd name="connsiteY9-146" fmla="*/ 258589 h 357883"/>
              <a:gd name="connsiteX10-147" fmla="*/ 156570 w 482853"/>
              <a:gd name="connsiteY10-148" fmla="*/ 346185 h 357883"/>
              <a:gd name="connsiteX11-149" fmla="*/ 78600 w 482853"/>
              <a:gd name="connsiteY11-150" fmla="*/ 326296 h 357883"/>
              <a:gd name="connsiteX0-151" fmla="*/ 78600 w 482853"/>
              <a:gd name="connsiteY0-152" fmla="*/ 326296 h 357883"/>
              <a:gd name="connsiteX1-153" fmla="*/ 98099 w 482853"/>
              <a:gd name="connsiteY1-154" fmla="*/ 34612 h 357883"/>
              <a:gd name="connsiteX2-155" fmla="*/ 381727 w 482853"/>
              <a:gd name="connsiteY2-156" fmla="*/ 22223 h 357883"/>
              <a:gd name="connsiteX3-157" fmla="*/ 482310 w 482853"/>
              <a:gd name="connsiteY3-158" fmla="*/ 199034 h 357883"/>
              <a:gd name="connsiteX4-159" fmla="*/ 420858 w 482853"/>
              <a:gd name="connsiteY4-160" fmla="*/ 339099 h 357883"/>
              <a:gd name="connsiteX5-161" fmla="*/ 372777 w 482853"/>
              <a:gd name="connsiteY5-162" fmla="*/ 315717 h 357883"/>
              <a:gd name="connsiteX6-163" fmla="*/ 350642 w 482853"/>
              <a:gd name="connsiteY6-164" fmla="*/ 253579 h 357883"/>
              <a:gd name="connsiteX7-165" fmla="*/ 315648 w 482853"/>
              <a:gd name="connsiteY7-166" fmla="*/ 105931 h 357883"/>
              <a:gd name="connsiteX8-167" fmla="*/ 174498 w 482853"/>
              <a:gd name="connsiteY8-168" fmla="*/ 110272 h 357883"/>
              <a:gd name="connsiteX9-169" fmla="*/ 172201 w 482853"/>
              <a:gd name="connsiteY9-170" fmla="*/ 260971 h 357883"/>
              <a:gd name="connsiteX10-171" fmla="*/ 156570 w 482853"/>
              <a:gd name="connsiteY10-172" fmla="*/ 346185 h 357883"/>
              <a:gd name="connsiteX11-173" fmla="*/ 78600 w 482853"/>
              <a:gd name="connsiteY11-174" fmla="*/ 326296 h 357883"/>
              <a:gd name="connsiteX0-175" fmla="*/ 86886 w 412558"/>
              <a:gd name="connsiteY0-176" fmla="*/ 360065 h 360696"/>
              <a:gd name="connsiteX1-177" fmla="*/ 27804 w 412558"/>
              <a:gd name="connsiteY1-178" fmla="*/ 37425 h 360696"/>
              <a:gd name="connsiteX2-179" fmla="*/ 311432 w 412558"/>
              <a:gd name="connsiteY2-180" fmla="*/ 25036 h 360696"/>
              <a:gd name="connsiteX3-181" fmla="*/ 412015 w 412558"/>
              <a:gd name="connsiteY3-182" fmla="*/ 201847 h 360696"/>
              <a:gd name="connsiteX4-183" fmla="*/ 350563 w 412558"/>
              <a:gd name="connsiteY4-184" fmla="*/ 341912 h 360696"/>
              <a:gd name="connsiteX5-185" fmla="*/ 302482 w 412558"/>
              <a:gd name="connsiteY5-186" fmla="*/ 318530 h 360696"/>
              <a:gd name="connsiteX6-187" fmla="*/ 280347 w 412558"/>
              <a:gd name="connsiteY6-188" fmla="*/ 256392 h 360696"/>
              <a:gd name="connsiteX7-189" fmla="*/ 245353 w 412558"/>
              <a:gd name="connsiteY7-190" fmla="*/ 108744 h 360696"/>
              <a:gd name="connsiteX8-191" fmla="*/ 104203 w 412558"/>
              <a:gd name="connsiteY8-192" fmla="*/ 113085 h 360696"/>
              <a:gd name="connsiteX9-193" fmla="*/ 101906 w 412558"/>
              <a:gd name="connsiteY9-194" fmla="*/ 263784 h 360696"/>
              <a:gd name="connsiteX10-195" fmla="*/ 86275 w 412558"/>
              <a:gd name="connsiteY10-196" fmla="*/ 348998 h 360696"/>
              <a:gd name="connsiteX11-197" fmla="*/ 86886 w 412558"/>
              <a:gd name="connsiteY11-198" fmla="*/ 360065 h 360696"/>
              <a:gd name="connsiteX0-199" fmla="*/ 125305 w 450977"/>
              <a:gd name="connsiteY0-200" fmla="*/ 353326 h 353957"/>
              <a:gd name="connsiteX1-201" fmla="*/ 2758 w 450977"/>
              <a:gd name="connsiteY1-202" fmla="*/ 240352 h 353957"/>
              <a:gd name="connsiteX2-203" fmla="*/ 66223 w 450977"/>
              <a:gd name="connsiteY2-204" fmla="*/ 30686 h 353957"/>
              <a:gd name="connsiteX3-205" fmla="*/ 349851 w 450977"/>
              <a:gd name="connsiteY3-206" fmla="*/ 18297 h 353957"/>
              <a:gd name="connsiteX4-207" fmla="*/ 450434 w 450977"/>
              <a:gd name="connsiteY4-208" fmla="*/ 195108 h 353957"/>
              <a:gd name="connsiteX5-209" fmla="*/ 388982 w 450977"/>
              <a:gd name="connsiteY5-210" fmla="*/ 335173 h 353957"/>
              <a:gd name="connsiteX6-211" fmla="*/ 340901 w 450977"/>
              <a:gd name="connsiteY6-212" fmla="*/ 311791 h 353957"/>
              <a:gd name="connsiteX7-213" fmla="*/ 318766 w 450977"/>
              <a:gd name="connsiteY7-214" fmla="*/ 249653 h 353957"/>
              <a:gd name="connsiteX8-215" fmla="*/ 283772 w 450977"/>
              <a:gd name="connsiteY8-216" fmla="*/ 102005 h 353957"/>
              <a:gd name="connsiteX9-217" fmla="*/ 142622 w 450977"/>
              <a:gd name="connsiteY9-218" fmla="*/ 106346 h 353957"/>
              <a:gd name="connsiteX10-219" fmla="*/ 140325 w 450977"/>
              <a:gd name="connsiteY10-220" fmla="*/ 257045 h 353957"/>
              <a:gd name="connsiteX11-221" fmla="*/ 124694 w 450977"/>
              <a:gd name="connsiteY11-222" fmla="*/ 342259 h 353957"/>
              <a:gd name="connsiteX12" fmla="*/ 125305 w 450977"/>
              <a:gd name="connsiteY12" fmla="*/ 353326 h 353957"/>
              <a:gd name="connsiteX0-223" fmla="*/ 120942 w 446614"/>
              <a:gd name="connsiteY0-224" fmla="*/ 352687 h 353318"/>
              <a:gd name="connsiteX1-225" fmla="*/ 3157 w 446614"/>
              <a:gd name="connsiteY1-226" fmla="*/ 227807 h 353318"/>
              <a:gd name="connsiteX2-227" fmla="*/ 61860 w 446614"/>
              <a:gd name="connsiteY2-228" fmla="*/ 30047 h 353318"/>
              <a:gd name="connsiteX3-229" fmla="*/ 345488 w 446614"/>
              <a:gd name="connsiteY3-230" fmla="*/ 17658 h 353318"/>
              <a:gd name="connsiteX4-231" fmla="*/ 446071 w 446614"/>
              <a:gd name="connsiteY4-232" fmla="*/ 194469 h 353318"/>
              <a:gd name="connsiteX5-233" fmla="*/ 384619 w 446614"/>
              <a:gd name="connsiteY5-234" fmla="*/ 334534 h 353318"/>
              <a:gd name="connsiteX6-235" fmla="*/ 336538 w 446614"/>
              <a:gd name="connsiteY6-236" fmla="*/ 311152 h 353318"/>
              <a:gd name="connsiteX7-237" fmla="*/ 314403 w 446614"/>
              <a:gd name="connsiteY7-238" fmla="*/ 249014 h 353318"/>
              <a:gd name="connsiteX8-239" fmla="*/ 279409 w 446614"/>
              <a:gd name="connsiteY8-240" fmla="*/ 101366 h 353318"/>
              <a:gd name="connsiteX9-241" fmla="*/ 138259 w 446614"/>
              <a:gd name="connsiteY9-242" fmla="*/ 105707 h 353318"/>
              <a:gd name="connsiteX10-243" fmla="*/ 135962 w 446614"/>
              <a:gd name="connsiteY10-244" fmla="*/ 256406 h 353318"/>
              <a:gd name="connsiteX11-245" fmla="*/ 120331 w 446614"/>
              <a:gd name="connsiteY11-246" fmla="*/ 341620 h 353318"/>
              <a:gd name="connsiteX12-247" fmla="*/ 120942 w 446614"/>
              <a:gd name="connsiteY12-248" fmla="*/ 352687 h 353318"/>
              <a:gd name="connsiteX0-249" fmla="*/ 120942 w 446614"/>
              <a:gd name="connsiteY0-250" fmla="*/ 352687 h 353318"/>
              <a:gd name="connsiteX1-251" fmla="*/ 3157 w 446614"/>
              <a:gd name="connsiteY1-252" fmla="*/ 227807 h 353318"/>
              <a:gd name="connsiteX2-253" fmla="*/ 61860 w 446614"/>
              <a:gd name="connsiteY2-254" fmla="*/ 30047 h 353318"/>
              <a:gd name="connsiteX3-255" fmla="*/ 345488 w 446614"/>
              <a:gd name="connsiteY3-256" fmla="*/ 17658 h 353318"/>
              <a:gd name="connsiteX4-257" fmla="*/ 446071 w 446614"/>
              <a:gd name="connsiteY4-258" fmla="*/ 194469 h 353318"/>
              <a:gd name="connsiteX5-259" fmla="*/ 384619 w 446614"/>
              <a:gd name="connsiteY5-260" fmla="*/ 334534 h 353318"/>
              <a:gd name="connsiteX6-261" fmla="*/ 336538 w 446614"/>
              <a:gd name="connsiteY6-262" fmla="*/ 311152 h 353318"/>
              <a:gd name="connsiteX7-263" fmla="*/ 314403 w 446614"/>
              <a:gd name="connsiteY7-264" fmla="*/ 249014 h 353318"/>
              <a:gd name="connsiteX8-265" fmla="*/ 279409 w 446614"/>
              <a:gd name="connsiteY8-266" fmla="*/ 101366 h 353318"/>
              <a:gd name="connsiteX9-267" fmla="*/ 138259 w 446614"/>
              <a:gd name="connsiteY9-268" fmla="*/ 105707 h 353318"/>
              <a:gd name="connsiteX10-269" fmla="*/ 135962 w 446614"/>
              <a:gd name="connsiteY10-270" fmla="*/ 256406 h 353318"/>
              <a:gd name="connsiteX11-271" fmla="*/ 120331 w 446614"/>
              <a:gd name="connsiteY11-272" fmla="*/ 341620 h 353318"/>
              <a:gd name="connsiteX12-273" fmla="*/ 120942 w 446614"/>
              <a:gd name="connsiteY12-274" fmla="*/ 352687 h 353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79" y="connsiteY10-80"/>
              </a:cxn>
              <a:cxn ang="0">
                <a:pos x="connsiteX11-125" y="connsiteY11-126"/>
              </a:cxn>
              <a:cxn ang="0">
                <a:pos x="connsiteX12-247" y="connsiteY12-248"/>
              </a:cxn>
            </a:cxnLst>
            <a:rect l="l" t="t" r="r" b="b"/>
            <a:pathLst>
              <a:path w="446614" h="353318">
                <a:moveTo>
                  <a:pt x="120942" y="352687"/>
                </a:moveTo>
                <a:cubicBezTo>
                  <a:pt x="107366" y="330543"/>
                  <a:pt x="17766" y="269674"/>
                  <a:pt x="3157" y="227807"/>
                </a:cubicBezTo>
                <a:cubicBezTo>
                  <a:pt x="-6690" y="174034"/>
                  <a:pt x="4805" y="65072"/>
                  <a:pt x="61860" y="30047"/>
                </a:cubicBezTo>
                <a:cubicBezTo>
                  <a:pt x="118915" y="-4978"/>
                  <a:pt x="281453" y="-9746"/>
                  <a:pt x="345488" y="17658"/>
                </a:cubicBezTo>
                <a:cubicBezTo>
                  <a:pt x="409523" y="45062"/>
                  <a:pt x="449074" y="144037"/>
                  <a:pt x="446071" y="194469"/>
                </a:cubicBezTo>
                <a:cubicBezTo>
                  <a:pt x="452593" y="247282"/>
                  <a:pt x="398509" y="310324"/>
                  <a:pt x="384619" y="334534"/>
                </a:cubicBezTo>
                <a:cubicBezTo>
                  <a:pt x="390270" y="384243"/>
                  <a:pt x="351812" y="320643"/>
                  <a:pt x="336538" y="311152"/>
                </a:cubicBezTo>
                <a:cubicBezTo>
                  <a:pt x="321264" y="301661"/>
                  <a:pt x="331068" y="284772"/>
                  <a:pt x="314403" y="249014"/>
                </a:cubicBezTo>
                <a:cubicBezTo>
                  <a:pt x="389373" y="205557"/>
                  <a:pt x="308766" y="125251"/>
                  <a:pt x="279409" y="101366"/>
                </a:cubicBezTo>
                <a:cubicBezTo>
                  <a:pt x="250052" y="77481"/>
                  <a:pt x="181108" y="90123"/>
                  <a:pt x="138259" y="105707"/>
                </a:cubicBezTo>
                <a:cubicBezTo>
                  <a:pt x="47749" y="138625"/>
                  <a:pt x="51101" y="218453"/>
                  <a:pt x="135962" y="256406"/>
                </a:cubicBezTo>
                <a:cubicBezTo>
                  <a:pt x="120900" y="267369"/>
                  <a:pt x="135393" y="330657"/>
                  <a:pt x="120331" y="341620"/>
                </a:cubicBezTo>
                <a:cubicBezTo>
                  <a:pt x="107367" y="353226"/>
                  <a:pt x="133906" y="341081"/>
                  <a:pt x="120942" y="3526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65" name="矩形: 一个圆顶角，剪去另一个顶角 64"/>
          <p:cNvSpPr/>
          <p:nvPr userDrawn="1"/>
        </p:nvSpPr>
        <p:spPr>
          <a:xfrm rot="5400000" flipV="1">
            <a:off x="77407" y="1819895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6" name="矩形: 一个圆顶角，剪去另一个顶角 65"/>
          <p:cNvSpPr/>
          <p:nvPr userDrawn="1"/>
        </p:nvSpPr>
        <p:spPr>
          <a:xfrm rot="5400000" flipV="1">
            <a:off x="77407" y="2771742"/>
            <a:ext cx="900000" cy="360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7" name="矩形: 一个圆顶角，剪去另一个顶角 66"/>
          <p:cNvSpPr/>
          <p:nvPr userDrawn="1"/>
        </p:nvSpPr>
        <p:spPr>
          <a:xfrm rot="16200000" flipV="1">
            <a:off x="11200467" y="3672191"/>
            <a:ext cx="900000" cy="432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8" name="矩形: 一个圆顶角，剪去另一个顶角 67"/>
          <p:cNvSpPr/>
          <p:nvPr userDrawn="1"/>
        </p:nvSpPr>
        <p:spPr>
          <a:xfrm rot="16200000" flipV="1">
            <a:off x="11164467" y="4660038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9" name="矩形: 一个圆顶角，剪去另一个顶角 68"/>
          <p:cNvSpPr/>
          <p:nvPr userDrawn="1"/>
        </p:nvSpPr>
        <p:spPr>
          <a:xfrm rot="16200000" flipV="1">
            <a:off x="11164467" y="5611885"/>
            <a:ext cx="900000" cy="360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435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 userDrawn="1"/>
        </p:nvSpPr>
        <p:spPr>
          <a:xfrm>
            <a:off x="474143" y="266705"/>
            <a:ext cx="11243714" cy="6324590"/>
          </a:xfrm>
          <a:prstGeom prst="roundRect">
            <a:avLst>
              <a:gd name="adj" fmla="val 3157"/>
            </a:avLst>
          </a:prstGeom>
          <a:solidFill>
            <a:srgbClr val="1EA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2" name="矩形: 圆角 11"/>
          <p:cNvSpPr/>
          <p:nvPr userDrawn="1"/>
        </p:nvSpPr>
        <p:spPr>
          <a:xfrm>
            <a:off x="644577" y="405300"/>
            <a:ext cx="10852879" cy="5999443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60" name="矩形: 圆角 59"/>
          <p:cNvSpPr/>
          <p:nvPr userDrawn="1"/>
        </p:nvSpPr>
        <p:spPr>
          <a:xfrm>
            <a:off x="707034" y="457147"/>
            <a:ext cx="10728000" cy="5904000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Light"/>
              <a:ea typeface="+mn-ea"/>
            </a:endParaRPr>
          </a:p>
        </p:txBody>
      </p:sp>
      <p:sp>
        <p:nvSpPr>
          <p:cNvPr id="13" name="矩形: 一个圆顶角，剪去另一个顶角 12"/>
          <p:cNvSpPr/>
          <p:nvPr userDrawn="1"/>
        </p:nvSpPr>
        <p:spPr>
          <a:xfrm rot="5400000" flipV="1">
            <a:off x="69702" y="865031"/>
            <a:ext cx="900000" cy="360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58215" y="133985"/>
            <a:ext cx="10149840" cy="614680"/>
            <a:chOff x="1509" y="211"/>
            <a:chExt cx="15984" cy="968"/>
          </a:xfrm>
        </p:grpSpPr>
        <p:sp>
          <p:nvSpPr>
            <p:cNvPr id="42" name="流程图: 接点 41"/>
            <p:cNvSpPr/>
            <p:nvPr/>
          </p:nvSpPr>
          <p:spPr>
            <a:xfrm>
              <a:off x="1509" y="720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3" name="空心弧 18"/>
            <p:cNvSpPr/>
            <p:nvPr/>
          </p:nvSpPr>
          <p:spPr>
            <a:xfrm rot="5400000">
              <a:off x="1469" y="295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4" name="流程图: 接点 43"/>
            <p:cNvSpPr/>
            <p:nvPr/>
          </p:nvSpPr>
          <p:spPr>
            <a:xfrm>
              <a:off x="3378" y="720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5" name="空心弧 18"/>
            <p:cNvSpPr/>
            <p:nvPr/>
          </p:nvSpPr>
          <p:spPr>
            <a:xfrm rot="5400000">
              <a:off x="3338" y="295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6" name="流程图: 接点 45"/>
            <p:cNvSpPr/>
            <p:nvPr/>
          </p:nvSpPr>
          <p:spPr>
            <a:xfrm>
              <a:off x="5211" y="725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7" name="空心弧 18"/>
            <p:cNvSpPr/>
            <p:nvPr/>
          </p:nvSpPr>
          <p:spPr>
            <a:xfrm rot="5400000">
              <a:off x="5171" y="299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8" name="流程图: 接点 47"/>
            <p:cNvSpPr/>
            <p:nvPr/>
          </p:nvSpPr>
          <p:spPr>
            <a:xfrm>
              <a:off x="7391" y="718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49" name="空心弧 18"/>
            <p:cNvSpPr/>
            <p:nvPr/>
          </p:nvSpPr>
          <p:spPr>
            <a:xfrm rot="5400000">
              <a:off x="7351" y="292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0" name="流程图: 接点 49"/>
            <p:cNvSpPr/>
            <p:nvPr/>
          </p:nvSpPr>
          <p:spPr>
            <a:xfrm>
              <a:off x="9260" y="718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1" name="空心弧 18"/>
            <p:cNvSpPr/>
            <p:nvPr/>
          </p:nvSpPr>
          <p:spPr>
            <a:xfrm rot="5400000">
              <a:off x="9220" y="292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2" name="流程图: 接点 51"/>
            <p:cNvSpPr/>
            <p:nvPr/>
          </p:nvSpPr>
          <p:spPr>
            <a:xfrm>
              <a:off x="11093" y="722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3" name="空心弧 18"/>
            <p:cNvSpPr/>
            <p:nvPr/>
          </p:nvSpPr>
          <p:spPr>
            <a:xfrm rot="5400000">
              <a:off x="11053" y="297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4" name="流程图: 接点 53"/>
            <p:cNvSpPr/>
            <p:nvPr/>
          </p:nvSpPr>
          <p:spPr>
            <a:xfrm>
              <a:off x="13203" y="709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5" name="空心弧 18"/>
            <p:cNvSpPr/>
            <p:nvPr/>
          </p:nvSpPr>
          <p:spPr>
            <a:xfrm rot="5400000">
              <a:off x="13162" y="284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6" name="流程图: 接点 55"/>
            <p:cNvSpPr/>
            <p:nvPr/>
          </p:nvSpPr>
          <p:spPr>
            <a:xfrm>
              <a:off x="15071" y="709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7" name="空心弧 18"/>
            <p:cNvSpPr/>
            <p:nvPr/>
          </p:nvSpPr>
          <p:spPr>
            <a:xfrm rot="5400000">
              <a:off x="15031" y="284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8" name="流程图: 接点 57"/>
            <p:cNvSpPr/>
            <p:nvPr/>
          </p:nvSpPr>
          <p:spPr>
            <a:xfrm>
              <a:off x="16905" y="714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  <p:sp>
          <p:nvSpPr>
            <p:cNvPr id="59" name="空心弧 18"/>
            <p:cNvSpPr/>
            <p:nvPr/>
          </p:nvSpPr>
          <p:spPr>
            <a:xfrm rot="5400000">
              <a:off x="16864" y="289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/>
                <a:ea typeface="+mn-ea"/>
              </a:endParaRPr>
            </a:p>
          </p:txBody>
        </p:sp>
      </p:grpSp>
      <p:sp>
        <p:nvSpPr>
          <p:cNvPr id="65" name="矩形: 一个圆顶角，剪去另一个顶角 64"/>
          <p:cNvSpPr/>
          <p:nvPr userDrawn="1"/>
        </p:nvSpPr>
        <p:spPr>
          <a:xfrm rot="5400000" flipV="1">
            <a:off x="69702" y="1816878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6" name="矩形: 一个圆顶角，剪去另一个顶角 65"/>
          <p:cNvSpPr/>
          <p:nvPr userDrawn="1"/>
        </p:nvSpPr>
        <p:spPr>
          <a:xfrm rot="16200000" flipV="1">
            <a:off x="11200467" y="2720344"/>
            <a:ext cx="900000" cy="432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7" name="矩形: 一个圆顶角，剪去另一个顶角 66"/>
          <p:cNvSpPr/>
          <p:nvPr userDrawn="1"/>
        </p:nvSpPr>
        <p:spPr>
          <a:xfrm rot="16200000" flipV="1">
            <a:off x="11164467" y="3708191"/>
            <a:ext cx="900000" cy="360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8" name="矩形: 一个圆顶角，剪去另一个顶角 67"/>
          <p:cNvSpPr/>
          <p:nvPr userDrawn="1"/>
        </p:nvSpPr>
        <p:spPr>
          <a:xfrm rot="16200000" flipV="1">
            <a:off x="11164467" y="4660038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  <p:sp>
        <p:nvSpPr>
          <p:cNvPr id="69" name="矩形: 一个圆顶角，剪去另一个顶角 68"/>
          <p:cNvSpPr/>
          <p:nvPr userDrawn="1"/>
        </p:nvSpPr>
        <p:spPr>
          <a:xfrm rot="16200000" flipV="1">
            <a:off x="11164467" y="5611885"/>
            <a:ext cx="900000" cy="360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34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 userDrawn="1"/>
        </p:nvSpPr>
        <p:spPr>
          <a:xfrm>
            <a:off x="474143" y="266705"/>
            <a:ext cx="11243714" cy="6324590"/>
          </a:xfrm>
          <a:prstGeom prst="roundRect">
            <a:avLst>
              <a:gd name="adj" fmla="val 3157"/>
            </a:avLst>
          </a:prstGeom>
          <a:solidFill>
            <a:srgbClr val="009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: 圆角 11"/>
          <p:cNvSpPr/>
          <p:nvPr userDrawn="1"/>
        </p:nvSpPr>
        <p:spPr>
          <a:xfrm>
            <a:off x="644577" y="405300"/>
            <a:ext cx="10852879" cy="5999443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: 圆角 59"/>
          <p:cNvSpPr/>
          <p:nvPr userDrawn="1"/>
        </p:nvSpPr>
        <p:spPr>
          <a:xfrm>
            <a:off x="707034" y="457147"/>
            <a:ext cx="10728000" cy="5904000"/>
          </a:xfrm>
          <a:prstGeom prst="roundRect">
            <a:avLst>
              <a:gd name="adj" fmla="val 30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: 一个圆顶角，剪去另一个顶角 12"/>
          <p:cNvSpPr/>
          <p:nvPr userDrawn="1"/>
        </p:nvSpPr>
        <p:spPr>
          <a:xfrm rot="5400000" flipV="1">
            <a:off x="69702" y="865031"/>
            <a:ext cx="900000" cy="360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958215" y="133985"/>
            <a:ext cx="10149840" cy="614680"/>
            <a:chOff x="1509" y="211"/>
            <a:chExt cx="15984" cy="968"/>
          </a:xfrm>
        </p:grpSpPr>
        <p:sp>
          <p:nvSpPr>
            <p:cNvPr id="42" name="流程图: 接点 41"/>
            <p:cNvSpPr/>
            <p:nvPr/>
          </p:nvSpPr>
          <p:spPr>
            <a:xfrm>
              <a:off x="1509" y="720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空心弧 18"/>
            <p:cNvSpPr/>
            <p:nvPr/>
          </p:nvSpPr>
          <p:spPr>
            <a:xfrm rot="5400000">
              <a:off x="1469" y="295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流程图: 接点 43"/>
            <p:cNvSpPr/>
            <p:nvPr/>
          </p:nvSpPr>
          <p:spPr>
            <a:xfrm>
              <a:off x="3378" y="720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空心弧 18"/>
            <p:cNvSpPr/>
            <p:nvPr/>
          </p:nvSpPr>
          <p:spPr>
            <a:xfrm rot="5400000">
              <a:off x="3338" y="295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流程图: 接点 45"/>
            <p:cNvSpPr/>
            <p:nvPr/>
          </p:nvSpPr>
          <p:spPr>
            <a:xfrm>
              <a:off x="5211" y="725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空心弧 18"/>
            <p:cNvSpPr/>
            <p:nvPr/>
          </p:nvSpPr>
          <p:spPr>
            <a:xfrm rot="5400000">
              <a:off x="5171" y="299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流程图: 接点 47"/>
            <p:cNvSpPr/>
            <p:nvPr/>
          </p:nvSpPr>
          <p:spPr>
            <a:xfrm>
              <a:off x="7391" y="718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空心弧 18"/>
            <p:cNvSpPr/>
            <p:nvPr/>
          </p:nvSpPr>
          <p:spPr>
            <a:xfrm rot="5400000">
              <a:off x="7351" y="292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流程图: 接点 49"/>
            <p:cNvSpPr/>
            <p:nvPr/>
          </p:nvSpPr>
          <p:spPr>
            <a:xfrm>
              <a:off x="9260" y="718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空心弧 18"/>
            <p:cNvSpPr/>
            <p:nvPr/>
          </p:nvSpPr>
          <p:spPr>
            <a:xfrm rot="5400000">
              <a:off x="9220" y="292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流程图: 接点 51"/>
            <p:cNvSpPr/>
            <p:nvPr/>
          </p:nvSpPr>
          <p:spPr>
            <a:xfrm>
              <a:off x="11093" y="722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空心弧 18"/>
            <p:cNvSpPr/>
            <p:nvPr/>
          </p:nvSpPr>
          <p:spPr>
            <a:xfrm rot="5400000">
              <a:off x="11053" y="297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流程图: 接点 53"/>
            <p:cNvSpPr/>
            <p:nvPr/>
          </p:nvSpPr>
          <p:spPr>
            <a:xfrm>
              <a:off x="13203" y="709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空心弧 18"/>
            <p:cNvSpPr/>
            <p:nvPr/>
          </p:nvSpPr>
          <p:spPr>
            <a:xfrm rot="5400000">
              <a:off x="13162" y="284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流程图: 接点 55"/>
            <p:cNvSpPr/>
            <p:nvPr/>
          </p:nvSpPr>
          <p:spPr>
            <a:xfrm>
              <a:off x="15071" y="709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空心弧 18"/>
            <p:cNvSpPr/>
            <p:nvPr/>
          </p:nvSpPr>
          <p:spPr>
            <a:xfrm rot="5400000">
              <a:off x="15031" y="284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流程图: 接点 57"/>
            <p:cNvSpPr/>
            <p:nvPr/>
          </p:nvSpPr>
          <p:spPr>
            <a:xfrm>
              <a:off x="16905" y="714"/>
              <a:ext cx="454" cy="454"/>
            </a:xfrm>
            <a:prstGeom prst="flowChartConnector">
              <a:avLst/>
            </a:prstGeom>
            <a:solidFill>
              <a:srgbClr val="009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空心弧 18"/>
            <p:cNvSpPr/>
            <p:nvPr/>
          </p:nvSpPr>
          <p:spPr>
            <a:xfrm rot="5400000">
              <a:off x="16864" y="289"/>
              <a:ext cx="703" cy="556"/>
            </a:xfrm>
            <a:custGeom>
              <a:avLst/>
              <a:gdLst>
                <a:gd name="connsiteX0" fmla="*/ 78598 w 503582"/>
                <a:gd name="connsiteY0" fmla="*/ 331635 h 384313"/>
                <a:gd name="connsiteX1" fmla="*/ 98097 w 503582"/>
                <a:gd name="connsiteY1" fmla="*/ 39951 h 384313"/>
                <a:gd name="connsiteX2" fmla="*/ 381725 w 503582"/>
                <a:gd name="connsiteY2" fmla="*/ 27562 h 384313"/>
                <a:gd name="connsiteX3" fmla="*/ 447048 w 503582"/>
                <a:gd name="connsiteY3" fmla="*/ 313482 h 384313"/>
                <a:gd name="connsiteX4" fmla="*/ 355403 w 503582"/>
                <a:gd name="connsiteY4" fmla="*/ 256537 h 384313"/>
                <a:gd name="connsiteX5" fmla="*/ 315646 w 503582"/>
                <a:gd name="connsiteY5" fmla="*/ 111270 h 384313"/>
                <a:gd name="connsiteX6" fmla="*/ 174496 w 503582"/>
                <a:gd name="connsiteY6" fmla="*/ 115611 h 384313"/>
                <a:gd name="connsiteX7" fmla="*/ 162674 w 503582"/>
                <a:gd name="connsiteY7" fmla="*/ 263928 h 384313"/>
                <a:gd name="connsiteX8" fmla="*/ 78598 w 503582"/>
                <a:gd name="connsiteY8" fmla="*/ 331635 h 384313"/>
                <a:gd name="connsiteX0-1" fmla="*/ 78600 w 503614"/>
                <a:gd name="connsiteY0-2" fmla="*/ 331635 h 353527"/>
                <a:gd name="connsiteX1-3" fmla="*/ 98099 w 503614"/>
                <a:gd name="connsiteY1-4" fmla="*/ 39951 h 353527"/>
                <a:gd name="connsiteX2-5" fmla="*/ 381727 w 503614"/>
                <a:gd name="connsiteY2-6" fmla="*/ 27562 h 353527"/>
                <a:gd name="connsiteX3-7" fmla="*/ 447050 w 503614"/>
                <a:gd name="connsiteY3-8" fmla="*/ 313482 h 353527"/>
                <a:gd name="connsiteX4-9" fmla="*/ 355405 w 503614"/>
                <a:gd name="connsiteY4-10" fmla="*/ 256537 h 353527"/>
                <a:gd name="connsiteX5-11" fmla="*/ 315648 w 503614"/>
                <a:gd name="connsiteY5-12" fmla="*/ 111270 h 353527"/>
                <a:gd name="connsiteX6-13" fmla="*/ 174498 w 503614"/>
                <a:gd name="connsiteY6-14" fmla="*/ 115611 h 353527"/>
                <a:gd name="connsiteX7-15" fmla="*/ 162676 w 503614"/>
                <a:gd name="connsiteY7-16" fmla="*/ 263928 h 353527"/>
                <a:gd name="connsiteX8-17" fmla="*/ 156570 w 503614"/>
                <a:gd name="connsiteY8-18" fmla="*/ 351524 h 353527"/>
                <a:gd name="connsiteX9" fmla="*/ 78600 w 503614"/>
                <a:gd name="connsiteY9" fmla="*/ 331635 h 353527"/>
                <a:gd name="connsiteX0-19" fmla="*/ 78600 w 503614"/>
                <a:gd name="connsiteY0-20" fmla="*/ 331635 h 353527"/>
                <a:gd name="connsiteX1-21" fmla="*/ 98099 w 503614"/>
                <a:gd name="connsiteY1-22" fmla="*/ 39951 h 353527"/>
                <a:gd name="connsiteX2-23" fmla="*/ 381727 w 503614"/>
                <a:gd name="connsiteY2-24" fmla="*/ 27562 h 353527"/>
                <a:gd name="connsiteX3-25" fmla="*/ 447050 w 503614"/>
                <a:gd name="connsiteY3-26" fmla="*/ 313482 h 353527"/>
                <a:gd name="connsiteX4-27" fmla="*/ 355405 w 503614"/>
                <a:gd name="connsiteY4-28" fmla="*/ 256537 h 353527"/>
                <a:gd name="connsiteX5-29" fmla="*/ 315648 w 503614"/>
                <a:gd name="connsiteY5-30" fmla="*/ 111270 h 353527"/>
                <a:gd name="connsiteX6-31" fmla="*/ 174498 w 503614"/>
                <a:gd name="connsiteY6-32" fmla="*/ 115611 h 353527"/>
                <a:gd name="connsiteX7-33" fmla="*/ 162676 w 503614"/>
                <a:gd name="connsiteY7-34" fmla="*/ 263928 h 353527"/>
                <a:gd name="connsiteX8-35" fmla="*/ 156570 w 503614"/>
                <a:gd name="connsiteY8-36" fmla="*/ 351524 h 353527"/>
                <a:gd name="connsiteX9-37" fmla="*/ 78600 w 503614"/>
                <a:gd name="connsiteY9-38" fmla="*/ 331635 h 353527"/>
                <a:gd name="connsiteX0-39" fmla="*/ 78600 w 503614"/>
                <a:gd name="connsiteY0-40" fmla="*/ 331635 h 353527"/>
                <a:gd name="connsiteX1-41" fmla="*/ 98099 w 503614"/>
                <a:gd name="connsiteY1-42" fmla="*/ 39951 h 353527"/>
                <a:gd name="connsiteX2-43" fmla="*/ 381727 w 503614"/>
                <a:gd name="connsiteY2-44" fmla="*/ 27562 h 353527"/>
                <a:gd name="connsiteX3-45" fmla="*/ 447050 w 503614"/>
                <a:gd name="connsiteY3-46" fmla="*/ 313482 h 353527"/>
                <a:gd name="connsiteX4-47" fmla="*/ 372777 w 503614"/>
                <a:gd name="connsiteY4-48" fmla="*/ 321056 h 353527"/>
                <a:gd name="connsiteX5-49" fmla="*/ 355405 w 503614"/>
                <a:gd name="connsiteY5-50" fmla="*/ 256537 h 353527"/>
                <a:gd name="connsiteX6-51" fmla="*/ 315648 w 503614"/>
                <a:gd name="connsiteY6-52" fmla="*/ 111270 h 353527"/>
                <a:gd name="connsiteX7-53" fmla="*/ 174498 w 503614"/>
                <a:gd name="connsiteY7-54" fmla="*/ 115611 h 353527"/>
                <a:gd name="connsiteX8-55" fmla="*/ 162676 w 503614"/>
                <a:gd name="connsiteY8-56" fmla="*/ 263928 h 353527"/>
                <a:gd name="connsiteX9-57" fmla="*/ 156570 w 503614"/>
                <a:gd name="connsiteY9-58" fmla="*/ 351524 h 353527"/>
                <a:gd name="connsiteX10" fmla="*/ 78600 w 503614"/>
                <a:gd name="connsiteY10" fmla="*/ 331635 h 353527"/>
                <a:gd name="connsiteX0-59" fmla="*/ 78600 w 465644"/>
                <a:gd name="connsiteY0-60" fmla="*/ 335721 h 367308"/>
                <a:gd name="connsiteX1-61" fmla="*/ 98099 w 465644"/>
                <a:gd name="connsiteY1-62" fmla="*/ 44037 h 367308"/>
                <a:gd name="connsiteX2-63" fmla="*/ 381727 w 465644"/>
                <a:gd name="connsiteY2-64" fmla="*/ 31648 h 367308"/>
                <a:gd name="connsiteX3-65" fmla="*/ 420858 w 465644"/>
                <a:gd name="connsiteY3-66" fmla="*/ 348524 h 367308"/>
                <a:gd name="connsiteX4-67" fmla="*/ 372777 w 465644"/>
                <a:gd name="connsiteY4-68" fmla="*/ 325142 h 367308"/>
                <a:gd name="connsiteX5-69" fmla="*/ 355405 w 465644"/>
                <a:gd name="connsiteY5-70" fmla="*/ 260623 h 367308"/>
                <a:gd name="connsiteX6-71" fmla="*/ 315648 w 465644"/>
                <a:gd name="connsiteY6-72" fmla="*/ 115356 h 367308"/>
                <a:gd name="connsiteX7-73" fmla="*/ 174498 w 465644"/>
                <a:gd name="connsiteY7-74" fmla="*/ 119697 h 367308"/>
                <a:gd name="connsiteX8-75" fmla="*/ 162676 w 465644"/>
                <a:gd name="connsiteY8-76" fmla="*/ 268014 h 367308"/>
                <a:gd name="connsiteX9-77" fmla="*/ 156570 w 465644"/>
                <a:gd name="connsiteY9-78" fmla="*/ 355610 h 367308"/>
                <a:gd name="connsiteX10-79" fmla="*/ 78600 w 465644"/>
                <a:gd name="connsiteY10-80" fmla="*/ 335721 h 367308"/>
                <a:gd name="connsiteX0-81" fmla="*/ 78600 w 482853"/>
                <a:gd name="connsiteY0-82" fmla="*/ 326296 h 357883"/>
                <a:gd name="connsiteX1-83" fmla="*/ 98099 w 482853"/>
                <a:gd name="connsiteY1-84" fmla="*/ 34612 h 357883"/>
                <a:gd name="connsiteX2-85" fmla="*/ 381727 w 482853"/>
                <a:gd name="connsiteY2-86" fmla="*/ 22223 h 357883"/>
                <a:gd name="connsiteX3-87" fmla="*/ 482310 w 482853"/>
                <a:gd name="connsiteY3-88" fmla="*/ 199034 h 357883"/>
                <a:gd name="connsiteX4-89" fmla="*/ 420858 w 482853"/>
                <a:gd name="connsiteY4-90" fmla="*/ 339099 h 357883"/>
                <a:gd name="connsiteX5-91" fmla="*/ 372777 w 482853"/>
                <a:gd name="connsiteY5-92" fmla="*/ 315717 h 357883"/>
                <a:gd name="connsiteX6-93" fmla="*/ 355405 w 482853"/>
                <a:gd name="connsiteY6-94" fmla="*/ 251198 h 357883"/>
                <a:gd name="connsiteX7-95" fmla="*/ 315648 w 482853"/>
                <a:gd name="connsiteY7-96" fmla="*/ 105931 h 357883"/>
                <a:gd name="connsiteX8-97" fmla="*/ 174498 w 482853"/>
                <a:gd name="connsiteY8-98" fmla="*/ 110272 h 357883"/>
                <a:gd name="connsiteX9-99" fmla="*/ 162676 w 482853"/>
                <a:gd name="connsiteY9-100" fmla="*/ 258589 h 357883"/>
                <a:gd name="connsiteX10-101" fmla="*/ 156570 w 482853"/>
                <a:gd name="connsiteY10-102" fmla="*/ 346185 h 357883"/>
                <a:gd name="connsiteX11" fmla="*/ 78600 w 482853"/>
                <a:gd name="connsiteY11" fmla="*/ 326296 h 357883"/>
                <a:gd name="connsiteX0-103" fmla="*/ 78600 w 482853"/>
                <a:gd name="connsiteY0-104" fmla="*/ 326296 h 357883"/>
                <a:gd name="connsiteX1-105" fmla="*/ 98099 w 482853"/>
                <a:gd name="connsiteY1-106" fmla="*/ 34612 h 357883"/>
                <a:gd name="connsiteX2-107" fmla="*/ 381727 w 482853"/>
                <a:gd name="connsiteY2-108" fmla="*/ 22223 h 357883"/>
                <a:gd name="connsiteX3-109" fmla="*/ 482310 w 482853"/>
                <a:gd name="connsiteY3-110" fmla="*/ 199034 h 357883"/>
                <a:gd name="connsiteX4-111" fmla="*/ 420858 w 482853"/>
                <a:gd name="connsiteY4-112" fmla="*/ 339099 h 357883"/>
                <a:gd name="connsiteX5-113" fmla="*/ 372777 w 482853"/>
                <a:gd name="connsiteY5-114" fmla="*/ 315717 h 357883"/>
                <a:gd name="connsiteX6-115" fmla="*/ 355405 w 482853"/>
                <a:gd name="connsiteY6-116" fmla="*/ 251198 h 357883"/>
                <a:gd name="connsiteX7-117" fmla="*/ 315648 w 482853"/>
                <a:gd name="connsiteY7-118" fmla="*/ 105931 h 357883"/>
                <a:gd name="connsiteX8-119" fmla="*/ 174498 w 482853"/>
                <a:gd name="connsiteY8-120" fmla="*/ 110272 h 357883"/>
                <a:gd name="connsiteX9-121" fmla="*/ 162676 w 482853"/>
                <a:gd name="connsiteY9-122" fmla="*/ 258589 h 357883"/>
                <a:gd name="connsiteX10-123" fmla="*/ 156570 w 482853"/>
                <a:gd name="connsiteY10-124" fmla="*/ 346185 h 357883"/>
                <a:gd name="connsiteX11-125" fmla="*/ 78600 w 482853"/>
                <a:gd name="connsiteY11-126" fmla="*/ 326296 h 357883"/>
                <a:gd name="connsiteX0-127" fmla="*/ 78600 w 482853"/>
                <a:gd name="connsiteY0-128" fmla="*/ 326296 h 357883"/>
                <a:gd name="connsiteX1-129" fmla="*/ 98099 w 482853"/>
                <a:gd name="connsiteY1-130" fmla="*/ 34612 h 357883"/>
                <a:gd name="connsiteX2-131" fmla="*/ 381727 w 482853"/>
                <a:gd name="connsiteY2-132" fmla="*/ 22223 h 357883"/>
                <a:gd name="connsiteX3-133" fmla="*/ 482310 w 482853"/>
                <a:gd name="connsiteY3-134" fmla="*/ 199034 h 357883"/>
                <a:gd name="connsiteX4-135" fmla="*/ 420858 w 482853"/>
                <a:gd name="connsiteY4-136" fmla="*/ 339099 h 357883"/>
                <a:gd name="connsiteX5-137" fmla="*/ 372777 w 482853"/>
                <a:gd name="connsiteY5-138" fmla="*/ 315717 h 357883"/>
                <a:gd name="connsiteX6-139" fmla="*/ 350642 w 482853"/>
                <a:gd name="connsiteY6-140" fmla="*/ 253579 h 357883"/>
                <a:gd name="connsiteX7-141" fmla="*/ 315648 w 482853"/>
                <a:gd name="connsiteY7-142" fmla="*/ 105931 h 357883"/>
                <a:gd name="connsiteX8-143" fmla="*/ 174498 w 482853"/>
                <a:gd name="connsiteY8-144" fmla="*/ 110272 h 357883"/>
                <a:gd name="connsiteX9-145" fmla="*/ 162676 w 482853"/>
                <a:gd name="connsiteY9-146" fmla="*/ 258589 h 357883"/>
                <a:gd name="connsiteX10-147" fmla="*/ 156570 w 482853"/>
                <a:gd name="connsiteY10-148" fmla="*/ 346185 h 357883"/>
                <a:gd name="connsiteX11-149" fmla="*/ 78600 w 482853"/>
                <a:gd name="connsiteY11-150" fmla="*/ 326296 h 357883"/>
                <a:gd name="connsiteX0-151" fmla="*/ 78600 w 482853"/>
                <a:gd name="connsiteY0-152" fmla="*/ 326296 h 357883"/>
                <a:gd name="connsiteX1-153" fmla="*/ 98099 w 482853"/>
                <a:gd name="connsiteY1-154" fmla="*/ 34612 h 357883"/>
                <a:gd name="connsiteX2-155" fmla="*/ 381727 w 482853"/>
                <a:gd name="connsiteY2-156" fmla="*/ 22223 h 357883"/>
                <a:gd name="connsiteX3-157" fmla="*/ 482310 w 482853"/>
                <a:gd name="connsiteY3-158" fmla="*/ 199034 h 357883"/>
                <a:gd name="connsiteX4-159" fmla="*/ 420858 w 482853"/>
                <a:gd name="connsiteY4-160" fmla="*/ 339099 h 357883"/>
                <a:gd name="connsiteX5-161" fmla="*/ 372777 w 482853"/>
                <a:gd name="connsiteY5-162" fmla="*/ 315717 h 357883"/>
                <a:gd name="connsiteX6-163" fmla="*/ 350642 w 482853"/>
                <a:gd name="connsiteY6-164" fmla="*/ 253579 h 357883"/>
                <a:gd name="connsiteX7-165" fmla="*/ 315648 w 482853"/>
                <a:gd name="connsiteY7-166" fmla="*/ 105931 h 357883"/>
                <a:gd name="connsiteX8-167" fmla="*/ 174498 w 482853"/>
                <a:gd name="connsiteY8-168" fmla="*/ 110272 h 357883"/>
                <a:gd name="connsiteX9-169" fmla="*/ 172201 w 482853"/>
                <a:gd name="connsiteY9-170" fmla="*/ 260971 h 357883"/>
                <a:gd name="connsiteX10-171" fmla="*/ 156570 w 482853"/>
                <a:gd name="connsiteY10-172" fmla="*/ 346185 h 357883"/>
                <a:gd name="connsiteX11-173" fmla="*/ 78600 w 482853"/>
                <a:gd name="connsiteY11-174" fmla="*/ 326296 h 357883"/>
                <a:gd name="connsiteX0-175" fmla="*/ 86886 w 412558"/>
                <a:gd name="connsiteY0-176" fmla="*/ 360065 h 360696"/>
                <a:gd name="connsiteX1-177" fmla="*/ 27804 w 412558"/>
                <a:gd name="connsiteY1-178" fmla="*/ 37425 h 360696"/>
                <a:gd name="connsiteX2-179" fmla="*/ 311432 w 412558"/>
                <a:gd name="connsiteY2-180" fmla="*/ 25036 h 360696"/>
                <a:gd name="connsiteX3-181" fmla="*/ 412015 w 412558"/>
                <a:gd name="connsiteY3-182" fmla="*/ 201847 h 360696"/>
                <a:gd name="connsiteX4-183" fmla="*/ 350563 w 412558"/>
                <a:gd name="connsiteY4-184" fmla="*/ 341912 h 360696"/>
                <a:gd name="connsiteX5-185" fmla="*/ 302482 w 412558"/>
                <a:gd name="connsiteY5-186" fmla="*/ 318530 h 360696"/>
                <a:gd name="connsiteX6-187" fmla="*/ 280347 w 412558"/>
                <a:gd name="connsiteY6-188" fmla="*/ 256392 h 360696"/>
                <a:gd name="connsiteX7-189" fmla="*/ 245353 w 412558"/>
                <a:gd name="connsiteY7-190" fmla="*/ 108744 h 360696"/>
                <a:gd name="connsiteX8-191" fmla="*/ 104203 w 412558"/>
                <a:gd name="connsiteY8-192" fmla="*/ 113085 h 360696"/>
                <a:gd name="connsiteX9-193" fmla="*/ 101906 w 412558"/>
                <a:gd name="connsiteY9-194" fmla="*/ 263784 h 360696"/>
                <a:gd name="connsiteX10-195" fmla="*/ 86275 w 412558"/>
                <a:gd name="connsiteY10-196" fmla="*/ 348998 h 360696"/>
                <a:gd name="connsiteX11-197" fmla="*/ 86886 w 412558"/>
                <a:gd name="connsiteY11-198" fmla="*/ 360065 h 360696"/>
                <a:gd name="connsiteX0-199" fmla="*/ 125305 w 450977"/>
                <a:gd name="connsiteY0-200" fmla="*/ 353326 h 353957"/>
                <a:gd name="connsiteX1-201" fmla="*/ 2758 w 450977"/>
                <a:gd name="connsiteY1-202" fmla="*/ 240352 h 353957"/>
                <a:gd name="connsiteX2-203" fmla="*/ 66223 w 450977"/>
                <a:gd name="connsiteY2-204" fmla="*/ 30686 h 353957"/>
                <a:gd name="connsiteX3-205" fmla="*/ 349851 w 450977"/>
                <a:gd name="connsiteY3-206" fmla="*/ 18297 h 353957"/>
                <a:gd name="connsiteX4-207" fmla="*/ 450434 w 450977"/>
                <a:gd name="connsiteY4-208" fmla="*/ 195108 h 353957"/>
                <a:gd name="connsiteX5-209" fmla="*/ 388982 w 450977"/>
                <a:gd name="connsiteY5-210" fmla="*/ 335173 h 353957"/>
                <a:gd name="connsiteX6-211" fmla="*/ 340901 w 450977"/>
                <a:gd name="connsiteY6-212" fmla="*/ 311791 h 353957"/>
                <a:gd name="connsiteX7-213" fmla="*/ 318766 w 450977"/>
                <a:gd name="connsiteY7-214" fmla="*/ 249653 h 353957"/>
                <a:gd name="connsiteX8-215" fmla="*/ 283772 w 450977"/>
                <a:gd name="connsiteY8-216" fmla="*/ 102005 h 353957"/>
                <a:gd name="connsiteX9-217" fmla="*/ 142622 w 450977"/>
                <a:gd name="connsiteY9-218" fmla="*/ 106346 h 353957"/>
                <a:gd name="connsiteX10-219" fmla="*/ 140325 w 450977"/>
                <a:gd name="connsiteY10-220" fmla="*/ 257045 h 353957"/>
                <a:gd name="connsiteX11-221" fmla="*/ 124694 w 450977"/>
                <a:gd name="connsiteY11-222" fmla="*/ 342259 h 353957"/>
                <a:gd name="connsiteX12" fmla="*/ 125305 w 450977"/>
                <a:gd name="connsiteY12" fmla="*/ 353326 h 353957"/>
                <a:gd name="connsiteX0-223" fmla="*/ 120942 w 446614"/>
                <a:gd name="connsiteY0-224" fmla="*/ 352687 h 353318"/>
                <a:gd name="connsiteX1-225" fmla="*/ 3157 w 446614"/>
                <a:gd name="connsiteY1-226" fmla="*/ 227807 h 353318"/>
                <a:gd name="connsiteX2-227" fmla="*/ 61860 w 446614"/>
                <a:gd name="connsiteY2-228" fmla="*/ 30047 h 353318"/>
                <a:gd name="connsiteX3-229" fmla="*/ 345488 w 446614"/>
                <a:gd name="connsiteY3-230" fmla="*/ 17658 h 353318"/>
                <a:gd name="connsiteX4-231" fmla="*/ 446071 w 446614"/>
                <a:gd name="connsiteY4-232" fmla="*/ 194469 h 353318"/>
                <a:gd name="connsiteX5-233" fmla="*/ 384619 w 446614"/>
                <a:gd name="connsiteY5-234" fmla="*/ 334534 h 353318"/>
                <a:gd name="connsiteX6-235" fmla="*/ 336538 w 446614"/>
                <a:gd name="connsiteY6-236" fmla="*/ 311152 h 353318"/>
                <a:gd name="connsiteX7-237" fmla="*/ 314403 w 446614"/>
                <a:gd name="connsiteY7-238" fmla="*/ 249014 h 353318"/>
                <a:gd name="connsiteX8-239" fmla="*/ 279409 w 446614"/>
                <a:gd name="connsiteY8-240" fmla="*/ 101366 h 353318"/>
                <a:gd name="connsiteX9-241" fmla="*/ 138259 w 446614"/>
                <a:gd name="connsiteY9-242" fmla="*/ 105707 h 353318"/>
                <a:gd name="connsiteX10-243" fmla="*/ 135962 w 446614"/>
                <a:gd name="connsiteY10-244" fmla="*/ 256406 h 353318"/>
                <a:gd name="connsiteX11-245" fmla="*/ 120331 w 446614"/>
                <a:gd name="connsiteY11-246" fmla="*/ 341620 h 353318"/>
                <a:gd name="connsiteX12-247" fmla="*/ 120942 w 446614"/>
                <a:gd name="connsiteY12-248" fmla="*/ 352687 h 353318"/>
                <a:gd name="connsiteX0-249" fmla="*/ 120942 w 446614"/>
                <a:gd name="connsiteY0-250" fmla="*/ 352687 h 353318"/>
                <a:gd name="connsiteX1-251" fmla="*/ 3157 w 446614"/>
                <a:gd name="connsiteY1-252" fmla="*/ 227807 h 353318"/>
                <a:gd name="connsiteX2-253" fmla="*/ 61860 w 446614"/>
                <a:gd name="connsiteY2-254" fmla="*/ 30047 h 353318"/>
                <a:gd name="connsiteX3-255" fmla="*/ 345488 w 446614"/>
                <a:gd name="connsiteY3-256" fmla="*/ 17658 h 353318"/>
                <a:gd name="connsiteX4-257" fmla="*/ 446071 w 446614"/>
                <a:gd name="connsiteY4-258" fmla="*/ 194469 h 353318"/>
                <a:gd name="connsiteX5-259" fmla="*/ 384619 w 446614"/>
                <a:gd name="connsiteY5-260" fmla="*/ 334534 h 353318"/>
                <a:gd name="connsiteX6-261" fmla="*/ 336538 w 446614"/>
                <a:gd name="connsiteY6-262" fmla="*/ 311152 h 353318"/>
                <a:gd name="connsiteX7-263" fmla="*/ 314403 w 446614"/>
                <a:gd name="connsiteY7-264" fmla="*/ 249014 h 353318"/>
                <a:gd name="connsiteX8-265" fmla="*/ 279409 w 446614"/>
                <a:gd name="connsiteY8-266" fmla="*/ 101366 h 353318"/>
                <a:gd name="connsiteX9-267" fmla="*/ 138259 w 446614"/>
                <a:gd name="connsiteY9-268" fmla="*/ 105707 h 353318"/>
                <a:gd name="connsiteX10-269" fmla="*/ 135962 w 446614"/>
                <a:gd name="connsiteY10-270" fmla="*/ 256406 h 353318"/>
                <a:gd name="connsiteX11-271" fmla="*/ 120331 w 446614"/>
                <a:gd name="connsiteY11-272" fmla="*/ 341620 h 353318"/>
                <a:gd name="connsiteX12-273" fmla="*/ 120942 w 446614"/>
                <a:gd name="connsiteY12-274" fmla="*/ 352687 h 3533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79" y="connsiteY10-80"/>
                </a:cxn>
                <a:cxn ang="0">
                  <a:pos x="connsiteX11-125" y="connsiteY11-126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446614" h="353318">
                  <a:moveTo>
                    <a:pt x="120942" y="352687"/>
                  </a:moveTo>
                  <a:cubicBezTo>
                    <a:pt x="107366" y="330543"/>
                    <a:pt x="17766" y="269674"/>
                    <a:pt x="3157" y="227807"/>
                  </a:cubicBezTo>
                  <a:cubicBezTo>
                    <a:pt x="-6690" y="174034"/>
                    <a:pt x="4805" y="65072"/>
                    <a:pt x="61860" y="30047"/>
                  </a:cubicBezTo>
                  <a:cubicBezTo>
                    <a:pt x="118915" y="-4978"/>
                    <a:pt x="281453" y="-9746"/>
                    <a:pt x="345488" y="17658"/>
                  </a:cubicBezTo>
                  <a:cubicBezTo>
                    <a:pt x="409523" y="45062"/>
                    <a:pt x="449074" y="144037"/>
                    <a:pt x="446071" y="194469"/>
                  </a:cubicBezTo>
                  <a:cubicBezTo>
                    <a:pt x="452593" y="247282"/>
                    <a:pt x="398509" y="310324"/>
                    <a:pt x="384619" y="334534"/>
                  </a:cubicBezTo>
                  <a:cubicBezTo>
                    <a:pt x="390270" y="384243"/>
                    <a:pt x="351812" y="320643"/>
                    <a:pt x="336538" y="311152"/>
                  </a:cubicBezTo>
                  <a:cubicBezTo>
                    <a:pt x="321264" y="301661"/>
                    <a:pt x="331068" y="284772"/>
                    <a:pt x="314403" y="249014"/>
                  </a:cubicBezTo>
                  <a:cubicBezTo>
                    <a:pt x="389373" y="205557"/>
                    <a:pt x="308766" y="125251"/>
                    <a:pt x="279409" y="101366"/>
                  </a:cubicBezTo>
                  <a:cubicBezTo>
                    <a:pt x="250052" y="77481"/>
                    <a:pt x="181108" y="90123"/>
                    <a:pt x="138259" y="105707"/>
                  </a:cubicBezTo>
                  <a:cubicBezTo>
                    <a:pt x="47749" y="138625"/>
                    <a:pt x="51101" y="218453"/>
                    <a:pt x="135962" y="256406"/>
                  </a:cubicBezTo>
                  <a:cubicBezTo>
                    <a:pt x="120900" y="267369"/>
                    <a:pt x="135393" y="330657"/>
                    <a:pt x="120331" y="341620"/>
                  </a:cubicBezTo>
                  <a:cubicBezTo>
                    <a:pt x="107367" y="353226"/>
                    <a:pt x="133906" y="341081"/>
                    <a:pt x="120942" y="3526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5" name="矩形: 一个圆顶角，剪去另一个顶角 64"/>
          <p:cNvSpPr/>
          <p:nvPr userDrawn="1"/>
        </p:nvSpPr>
        <p:spPr>
          <a:xfrm rot="5400000" flipV="1">
            <a:off x="69702" y="1816878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  <p:sp>
        <p:nvSpPr>
          <p:cNvPr id="66" name="矩形: 一个圆顶角，剪去另一个顶角 65"/>
          <p:cNvSpPr/>
          <p:nvPr userDrawn="1"/>
        </p:nvSpPr>
        <p:spPr>
          <a:xfrm rot="16200000" flipV="1">
            <a:off x="11200467" y="2720344"/>
            <a:ext cx="900000" cy="432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  <p:sp>
        <p:nvSpPr>
          <p:cNvPr id="67" name="矩形: 一个圆顶角，剪去另一个顶角 66"/>
          <p:cNvSpPr/>
          <p:nvPr userDrawn="1"/>
        </p:nvSpPr>
        <p:spPr>
          <a:xfrm rot="16200000" flipV="1">
            <a:off x="11164467" y="3708191"/>
            <a:ext cx="900000" cy="360000"/>
          </a:xfrm>
          <a:prstGeom prst="snip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  <p:sp>
        <p:nvSpPr>
          <p:cNvPr id="68" name="矩形: 一个圆顶角，剪去另一个顶角 67"/>
          <p:cNvSpPr/>
          <p:nvPr userDrawn="1"/>
        </p:nvSpPr>
        <p:spPr>
          <a:xfrm rot="16200000" flipV="1">
            <a:off x="11164467" y="4660038"/>
            <a:ext cx="900000" cy="360000"/>
          </a:xfrm>
          <a:prstGeom prst="snipRoundRect">
            <a:avLst/>
          </a:prstGeom>
          <a:solidFill>
            <a:srgbClr val="DA6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  <p:sp>
        <p:nvSpPr>
          <p:cNvPr id="69" name="矩形: 一个圆顶角，剪去另一个顶角 68"/>
          <p:cNvSpPr/>
          <p:nvPr userDrawn="1"/>
        </p:nvSpPr>
        <p:spPr>
          <a:xfrm rot="16200000" flipV="1">
            <a:off x="11164467" y="5611885"/>
            <a:ext cx="900000" cy="360000"/>
          </a:xfrm>
          <a:prstGeom prst="snip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784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3/31/2025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5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2277-A560-DA09-E4BF-A1B42D3C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8499E-E109-2C5E-DE7C-F8824BE4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86E6-B1D1-4AC0-1234-DD6F8DF3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90A1-3C08-AFF5-6745-0DFA55BE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3DCDA-BD04-DBB9-7F43-7A05E27E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6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7E52-F06C-976C-144E-99A60474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3AE88-8EE0-60D7-DA57-74DB1290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44D4D-237B-C7A7-4690-E154A24D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91BCC-024D-FA89-CFE7-EA941927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2AFDD-AF17-66FB-8FEE-1E1511F1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1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C07C-D826-B37C-A287-975DD67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3047F-25C1-7F6A-571B-151F6A11E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05A80-A036-FE24-F881-E647EE9F6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C0F1-0CA6-4885-9F34-B9355B97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8164C-71A2-C0B2-15DB-C38D64D4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AE26F-1985-BBD4-0E04-3A65C92A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1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4A04-CE83-B073-C054-7DE1C730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A1F6E-180A-BB8F-7CB3-BC184C838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4FF44-BFC1-35A8-223A-D258EACC6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63538-3711-8B35-C6DB-F78A99056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EE06E-9997-724B-28B4-E33EDAFAB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42115-2ABD-94CB-CE25-CD639EBB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8CB8A-23AD-CB04-22B1-8CCE183B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19DC1-110B-24AF-BDB0-272E7FDF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A4E-87F7-D421-6794-6963FE7C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415AE-5CB6-0187-36EE-14AD321C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B5F42-DFE9-7FE3-8147-5999F67A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29CA-0062-91A6-1157-ED435BB3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7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6FE9B-5BB0-5504-B15A-901DAA33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FC57D-6E8F-F333-D84C-FE9ABE0B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6368D-69A7-B28C-F959-0E438D77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1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069F-C685-1476-43F6-75EAECF0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20A8-0E5D-B935-3573-E25D9E1E2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1F1E9-87D6-7C7E-8A62-71BBDCB6F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9FF7F-696C-9062-C050-37193C7F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58A97-52AF-3D0A-9689-C52DC14E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82F0C-1702-9D3E-EE05-749A0586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D82B-4C71-E193-0BB4-42AC5208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2E62C-FE5C-1332-9409-DB59CC6B3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3D842-7EF4-7E18-BFAC-286DEB2B7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391E5-489E-3D27-8392-D9433D28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A8CEF-34D5-EC45-59A2-4D27D49E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37B1B-83C0-504F-2F70-CF52DD6D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EC57D-3176-4181-478F-6BE25A99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0091B-572D-63F1-E29D-546015898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F1614-C2E1-4BD2-7820-A6DDE8E78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9216E-880F-4BB3-B274-4B8ABF18BD0D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C22F6-2C3B-1E45-A368-A0349E56F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B999-7F45-617B-1B09-A367D751C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1E88E-ACC3-4280-8988-C55BBF0C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65327-8228-406E-8BCB-8A6EFFCB708E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F427C-CBCB-47E0-B4FF-EC06D9618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4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65327-8228-406E-8BCB-8A6EFFCB708E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F427C-CBCB-47E0-B4FF-EC06D96186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1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mnotning2/Project-6.git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7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8.png"/><Relationship Id="rId7" Type="http://schemas.openxmlformats.org/officeDocument/2006/relationships/image" Target="../media/image74.sv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80.jpeg"/><Relationship Id="rId4" Type="http://schemas.openxmlformats.org/officeDocument/2006/relationships/image" Target="../media/image39.svg"/><Relationship Id="rId9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7.png"/><Relationship Id="rId7" Type="http://schemas.openxmlformats.org/officeDocument/2006/relationships/image" Target="../media/image85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8.svg"/><Relationship Id="rId9" Type="http://schemas.openxmlformats.org/officeDocument/2006/relationships/image" Target="../media/image8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1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A46340-BCA6-02F2-605C-CC88E6052D0E}"/>
              </a:ext>
            </a:extLst>
          </p:cNvPr>
          <p:cNvSpPr/>
          <p:nvPr/>
        </p:nvSpPr>
        <p:spPr>
          <a:xfrm>
            <a:off x="2235217" y="2152227"/>
            <a:ext cx="772156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Chickkidew.java</a:t>
            </a:r>
            <a:endParaRPr lang="th-TH" sz="6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ea typeface="ADLaM Display" panose="020F0502020204030204" pitchFamily="2" charset="0"/>
            </a:endParaRPr>
          </a:p>
          <a:p>
            <a:pPr algn="ctr"/>
            <a:r>
              <a:rPr lang="en-US" sz="66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PRESENTATION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3073BD52-4BAF-4291-9828-89E9B80B579B}"/>
              </a:ext>
            </a:extLst>
          </p:cNvPr>
          <p:cNvSpPr txBox="1"/>
          <p:nvPr/>
        </p:nvSpPr>
        <p:spPr>
          <a:xfrm>
            <a:off x="1312334" y="5994400"/>
            <a:ext cx="9941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err="1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3600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:  </a:t>
            </a:r>
            <a:r>
              <a:rPr lang="th-TH" sz="3600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https://github.com/imnotning2/Project-6.git</a:t>
            </a:r>
            <a:endParaRPr lang="th-TH" sz="3600">
              <a:solidFill>
                <a:schemeClr val="bg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791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60BF0-5ED8-B02A-8163-5693CB499732}"/>
              </a:ext>
            </a:extLst>
          </p:cNvPr>
          <p:cNvSpPr/>
          <p:nvPr/>
        </p:nvSpPr>
        <p:spPr>
          <a:xfrm>
            <a:off x="6643253" y="-219426"/>
            <a:ext cx="5648446" cy="8380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309D14F-6FB0-6CD5-670E-C6B31C9F50E7}"/>
              </a:ext>
            </a:extLst>
          </p:cNvPr>
          <p:cNvSpPr txBox="1">
            <a:spLocks/>
          </p:cNvSpPr>
          <p:nvPr/>
        </p:nvSpPr>
        <p:spPr>
          <a:xfrm>
            <a:off x="1222443" y="1180729"/>
            <a:ext cx="9144000" cy="509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69918B2-6068-4A6C-4BBD-6913DDD35239}"/>
              </a:ext>
            </a:extLst>
          </p:cNvPr>
          <p:cNvSpPr txBox="1">
            <a:spLocks/>
          </p:cNvSpPr>
          <p:nvPr/>
        </p:nvSpPr>
        <p:spPr>
          <a:xfrm>
            <a:off x="3108758" y="818057"/>
            <a:ext cx="8110917" cy="703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“</a:t>
            </a:r>
            <a:r>
              <a:rPr lang="th-TH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 ระบบการ</a:t>
            </a: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 </a:t>
            </a:r>
            <a:r>
              <a:rPr lang="th-TH" sz="8000"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ติดตาม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</a:t>
            </a:r>
            <a:r>
              <a:rPr lang="th-TH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 </a:t>
            </a: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</a:t>
            </a:r>
            <a:r>
              <a:rPr lang="th-TH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ค่าใช้จ่าย</a:t>
            </a: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  </a:t>
            </a:r>
            <a:r>
              <a:rPr lang="th-TH" sz="8000"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ส่วนตัว</a:t>
            </a:r>
            <a:br>
              <a:rPr lang="en-US" sz="8000"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</a:b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</a:t>
            </a:r>
            <a:r>
              <a:rPr lang="th-TH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พร้อมระบบ</a:t>
            </a:r>
            <a:r>
              <a:rPr lang="en-US" sz="8000">
                <a:solidFill>
                  <a:schemeClr val="bg1"/>
                </a:solidFill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	</a:t>
            </a:r>
            <a:r>
              <a:rPr lang="th-TH" sz="8000"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แจ้งเตือน</a:t>
            </a:r>
            <a:r>
              <a:rPr lang="en-US" sz="8000">
                <a:latin typeface="KodchiangUPC" panose="02020603050405020304" pitchFamily="18" charset="-34"/>
                <a:ea typeface="Calibri"/>
                <a:cs typeface="KodchiangUPC" panose="02020603050405020304" pitchFamily="18" charset="-34"/>
              </a:rPr>
              <a:t> ”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7B5C2B-DB63-A7E2-2809-A75027DA9A94}"/>
              </a:ext>
            </a:extLst>
          </p:cNvPr>
          <p:cNvGrpSpPr/>
          <p:nvPr/>
        </p:nvGrpSpPr>
        <p:grpSpPr>
          <a:xfrm>
            <a:off x="2705427" y="4526690"/>
            <a:ext cx="8514248" cy="2109953"/>
            <a:chOff x="5250626" y="3031032"/>
            <a:chExt cx="8514248" cy="2109953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DED208B-FE32-9571-656E-17C9707418AC}"/>
                </a:ext>
              </a:extLst>
            </p:cNvPr>
            <p:cNvSpPr txBox="1">
              <a:spLocks/>
            </p:cNvSpPr>
            <p:nvPr/>
          </p:nvSpPr>
          <p:spPr>
            <a:xfrm>
              <a:off x="5250626" y="3031032"/>
              <a:ext cx="8514248" cy="95287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h-TH" sz="2800">
                  <a:solidFill>
                    <a:schemeClr val="bg1"/>
                  </a:solidFill>
                  <a:latin typeface="Perpetua Titling MT" panose="02020502060505020804" pitchFamily="18" charset="0"/>
                  <a:cs typeface="KodchiangUPC" panose="02020603050405020304" pitchFamily="18" charset="-34"/>
                </a:rPr>
                <a:t>     </a:t>
              </a:r>
              <a:r>
                <a:rPr lang="en-US" sz="2800">
                  <a:solidFill>
                    <a:schemeClr val="bg1"/>
                  </a:solidFill>
                  <a:latin typeface="Perpetua Titling MT" panose="02020502060505020804" pitchFamily="18" charset="0"/>
                  <a:cs typeface="KodchiangUPC" panose="02020603050405020304" pitchFamily="18" charset="-34"/>
                </a:rPr>
                <a:t>Personal expense</a:t>
              </a:r>
              <a:r>
                <a:rPr lang="th-TH" sz="2800">
                  <a:solidFill>
                    <a:schemeClr val="bg1"/>
                  </a:solidFill>
                  <a:latin typeface="Perpetua Titling MT" panose="02020502060505020804" pitchFamily="18" charset="0"/>
                  <a:cs typeface="KodchiangUPC" panose="02020603050405020304" pitchFamily="18" charset="-34"/>
                </a:rPr>
                <a:t>   </a:t>
              </a:r>
              <a:r>
                <a:rPr lang="en-US" sz="2800">
                  <a:latin typeface="Perpetua Titling MT" panose="02020502060505020804" pitchFamily="18" charset="0"/>
                  <a:cs typeface="KodchiangUPC" panose="02020603050405020304" pitchFamily="18" charset="-34"/>
                </a:rPr>
                <a:t>tracking system </a:t>
              </a:r>
              <a:r>
                <a:rPr lang="th-TH" sz="2800">
                  <a:latin typeface="Perpetua Titling MT" panose="02020502060505020804" pitchFamily="18" charset="0"/>
                  <a:cs typeface="KodchiangUPC" panose="02020603050405020304" pitchFamily="18" charset="-34"/>
                </a:rPr>
                <a:t>			            </a:t>
              </a:r>
              <a:r>
                <a:rPr lang="en-US" sz="2800">
                  <a:solidFill>
                    <a:schemeClr val="bg1"/>
                  </a:solidFill>
                  <a:latin typeface="Perpetua Titling MT" panose="02020502060505020804" pitchFamily="18" charset="0"/>
                  <a:cs typeface="KodchiangUPC" panose="02020603050405020304" pitchFamily="18" charset="-34"/>
                </a:rPr>
                <a:t>with </a:t>
              </a:r>
              <a:r>
                <a:rPr lang="th-TH" sz="2800">
                  <a:latin typeface="Perpetua Titling MT" panose="02020502060505020804" pitchFamily="18" charset="0"/>
                  <a:cs typeface="KodchiangUPC" panose="02020603050405020304" pitchFamily="18" charset="-34"/>
                </a:rPr>
                <a:t>  </a:t>
              </a:r>
              <a:r>
                <a:rPr lang="en-US" sz="2800">
                  <a:latin typeface="Perpetua Titling MT" panose="02020502060505020804" pitchFamily="18" charset="0"/>
                  <a:cs typeface="KodchiangUPC" panose="02020603050405020304" pitchFamily="18" charset="-34"/>
                </a:rPr>
                <a:t>reminders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88B84C7-CE8A-6F3D-4C42-CE04019D7408}"/>
                </a:ext>
              </a:extLst>
            </p:cNvPr>
            <p:cNvSpPr txBox="1">
              <a:spLocks/>
            </p:cNvSpPr>
            <p:nvPr/>
          </p:nvSpPr>
          <p:spPr>
            <a:xfrm>
              <a:off x="6290376" y="4476538"/>
              <a:ext cx="3217374" cy="66444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3200" err="1">
                  <a:solidFill>
                    <a:schemeClr val="bg1"/>
                  </a:solidFill>
                  <a:latin typeface="KodchiangUPC" panose="02020603050405020304" pitchFamily="18" charset="-34"/>
                  <a:cs typeface="KodchiangUPC" panose="02020603050405020304" pitchFamily="18" charset="-34"/>
                </a:rPr>
                <a:t>จิรัศ</a:t>
              </a:r>
              <a:r>
                <a:rPr lang="th-TH" sz="3200">
                  <a:solidFill>
                    <a:schemeClr val="bg1"/>
                  </a:solidFill>
                  <a:latin typeface="KodchiangUPC" panose="02020603050405020304" pitchFamily="18" charset="-34"/>
                  <a:cs typeface="KodchiangUPC" panose="02020603050405020304" pitchFamily="18" charset="-34"/>
                </a:rPr>
                <a:t>ยา   ไทยถาวร</a:t>
              </a:r>
            </a:p>
            <a:p>
              <a:r>
                <a:rPr lang="th-TH" sz="3200">
                  <a:solidFill>
                    <a:schemeClr val="bg1"/>
                  </a:solidFill>
                  <a:latin typeface="KodchiangUPC" panose="02020603050405020304" pitchFamily="18" charset="-34"/>
                  <a:cs typeface="KodchiangUPC" panose="02020603050405020304" pitchFamily="18" charset="-34"/>
                </a:rPr>
                <a:t>6730300086</a:t>
              </a:r>
              <a:endParaRPr lang="en-US" sz="3200">
                <a:solidFill>
                  <a:schemeClr val="bg1"/>
                </a:solidFill>
                <a:latin typeface="KodchiangUPC" panose="02020603050405020304" pitchFamily="18" charset="-34"/>
                <a:cs typeface="KodchiangUPC" panose="02020603050405020304" pitchFamily="18" charset="-34"/>
              </a:endParaRP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17D7C957-99B3-508B-E4E2-47F87427F4BD}"/>
                </a:ext>
              </a:extLst>
            </p:cNvPr>
            <p:cNvSpPr txBox="1">
              <a:spLocks/>
            </p:cNvSpPr>
            <p:nvPr/>
          </p:nvSpPr>
          <p:spPr>
            <a:xfrm>
              <a:off x="9102165" y="4465738"/>
              <a:ext cx="3217374" cy="66444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3200">
                  <a:latin typeface="KodchiangUPC" panose="02020603050405020304" pitchFamily="18" charset="-34"/>
                  <a:cs typeface="KodchiangUPC" panose="02020603050405020304" pitchFamily="18" charset="-34"/>
                </a:rPr>
                <a:t>อุษา  อุปายโกศล</a:t>
              </a:r>
            </a:p>
            <a:p>
              <a:r>
                <a:rPr lang="th-TH" sz="3200">
                  <a:latin typeface="KodchiangUPC" panose="02020603050405020304" pitchFamily="18" charset="-34"/>
                  <a:cs typeface="KodchiangUPC" panose="02020603050405020304" pitchFamily="18" charset="-34"/>
                </a:rPr>
                <a:t>6730300671</a:t>
              </a:r>
              <a:endParaRPr lang="en-US" sz="3200">
                <a:latin typeface="KodchiangUPC" panose="02020603050405020304" pitchFamily="18" charset="-34"/>
                <a:cs typeface="Kodchiang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41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452BA4-CC95-D400-0503-8F7B17828A30}"/>
              </a:ext>
            </a:extLst>
          </p:cNvPr>
          <p:cNvSpPr/>
          <p:nvPr/>
        </p:nvSpPr>
        <p:spPr>
          <a:xfrm>
            <a:off x="1693333" y="1625599"/>
            <a:ext cx="3200400" cy="4470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49AA98-9EE9-005C-72DA-A156108CC7DC}"/>
              </a:ext>
            </a:extLst>
          </p:cNvPr>
          <p:cNvSpPr/>
          <p:nvPr/>
        </p:nvSpPr>
        <p:spPr>
          <a:xfrm>
            <a:off x="6832600" y="1625599"/>
            <a:ext cx="3200400" cy="4470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68219-11EA-D502-195B-BEC27691B2DB}"/>
              </a:ext>
            </a:extLst>
          </p:cNvPr>
          <p:cNvSpPr txBox="1">
            <a:spLocks/>
          </p:cNvSpPr>
          <p:nvPr/>
        </p:nvSpPr>
        <p:spPr>
          <a:xfrm>
            <a:off x="6815626" y="5431552"/>
            <a:ext cx="3217374" cy="6644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นางสาวอุษา  อุปายโกศล</a:t>
            </a:r>
          </a:p>
          <a:p>
            <a:r>
              <a:rPr lang="th-TH" sz="3200">
                <a:latin typeface="KodchiangUPC" panose="02020603050405020304" pitchFamily="18" charset="-34"/>
                <a:cs typeface="KodchiangUPC" panose="02020603050405020304" pitchFamily="18" charset="-34"/>
              </a:rPr>
              <a:t>6730300671</a:t>
            </a:r>
            <a:endParaRPr lang="en-US" sz="320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36346E-89F3-388C-9A65-D5A28EA6217C}"/>
              </a:ext>
            </a:extLst>
          </p:cNvPr>
          <p:cNvSpPr txBox="1">
            <a:spLocks/>
          </p:cNvSpPr>
          <p:nvPr/>
        </p:nvSpPr>
        <p:spPr>
          <a:xfrm>
            <a:off x="1693333" y="5431552"/>
            <a:ext cx="3217374" cy="6644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</a:t>
            </a:r>
            <a:r>
              <a:rPr lang="th-TH" sz="3200" err="1">
                <a:latin typeface="KodchiangUPC" panose="02020603050405020304" pitchFamily="18" charset="-34"/>
                <a:cs typeface="KodchiangUPC" panose="02020603050405020304" pitchFamily="18" charset="-34"/>
              </a:rPr>
              <a:t>จิรัศ</a:t>
            </a:r>
            <a:r>
              <a:rPr lang="th-TH" sz="3200">
                <a:latin typeface="KodchiangUPC" panose="02020603050405020304" pitchFamily="18" charset="-34"/>
                <a:cs typeface="KodchiangUPC" panose="02020603050405020304" pitchFamily="18" charset="-34"/>
              </a:rPr>
              <a:t>ยา   ไทยถาวร</a:t>
            </a:r>
          </a:p>
          <a:p>
            <a:r>
              <a:rPr lang="th-TH" sz="3200">
                <a:latin typeface="KodchiangUPC" panose="02020603050405020304" pitchFamily="18" charset="-34"/>
                <a:cs typeface="KodchiangUPC" panose="02020603050405020304" pitchFamily="18" charset="-34"/>
              </a:rPr>
              <a:t>6730300086</a:t>
            </a:r>
            <a:endParaRPr lang="en-US" sz="320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1AAF3-E645-3892-0E4A-E42D5B36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87" y="2025769"/>
            <a:ext cx="2404491" cy="3005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037DA-A479-E63F-3165-B147A494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510" y="2086127"/>
            <a:ext cx="2429605" cy="28848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C7D49B4-47D2-2922-2D39-D6469BA65A0F}"/>
              </a:ext>
            </a:extLst>
          </p:cNvPr>
          <p:cNvGrpSpPr/>
          <p:nvPr/>
        </p:nvGrpSpPr>
        <p:grpSpPr>
          <a:xfrm>
            <a:off x="-455094" y="-76404"/>
            <a:ext cx="13102188" cy="1446550"/>
            <a:chOff x="-455094" y="-76404"/>
            <a:chExt cx="13102188" cy="144655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62E8E40-8E6A-0357-6543-436C75B6C808}"/>
                </a:ext>
              </a:extLst>
            </p:cNvPr>
            <p:cNvSpPr/>
            <p:nvPr/>
          </p:nvSpPr>
          <p:spPr>
            <a:xfrm>
              <a:off x="-455094" y="-31433"/>
              <a:ext cx="13102188" cy="1256863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E0AB3A-2C68-CFCF-7E9B-1BF4C0E17A2A}"/>
                </a:ext>
              </a:extLst>
            </p:cNvPr>
            <p:cNvSpPr txBox="1"/>
            <p:nvPr/>
          </p:nvSpPr>
          <p:spPr>
            <a:xfrm>
              <a:off x="3479800" y="-76404"/>
              <a:ext cx="49445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MEMBER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43D773-B77C-BFE4-D2CE-92B75ABA2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r="48153"/>
          <a:stretch/>
        </p:blipFill>
        <p:spPr bwMode="auto">
          <a:xfrm>
            <a:off x="-315239" y="4021666"/>
            <a:ext cx="1991598" cy="458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9C23D02-1CB4-1A69-8FFB-C3C149010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5"/>
          <a:stretch/>
        </p:blipFill>
        <p:spPr bwMode="auto">
          <a:xfrm>
            <a:off x="10532492" y="3793066"/>
            <a:ext cx="1807671" cy="49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30570-4CAA-0EA5-A45A-6FB0F3129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D52B77C-7E62-DF50-7D3D-3A31DBE6E777}"/>
              </a:ext>
            </a:extLst>
          </p:cNvPr>
          <p:cNvGrpSpPr/>
          <p:nvPr/>
        </p:nvGrpSpPr>
        <p:grpSpPr>
          <a:xfrm>
            <a:off x="-1210493" y="0"/>
            <a:ext cx="13942423" cy="1175657"/>
            <a:chOff x="-1210493" y="0"/>
            <a:chExt cx="13942423" cy="117565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B830BCB-2AF2-2103-72C4-7341C8E85351}"/>
                </a:ext>
              </a:extLst>
            </p:cNvPr>
            <p:cNvSpPr/>
            <p:nvPr/>
          </p:nvSpPr>
          <p:spPr>
            <a:xfrm>
              <a:off x="-1210493" y="0"/>
              <a:ext cx="13942423" cy="11756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224FE9-DF41-3E1E-F60A-3DCF4C184A00}"/>
                </a:ext>
              </a:extLst>
            </p:cNvPr>
            <p:cNvSpPr txBox="1"/>
            <p:nvPr/>
          </p:nvSpPr>
          <p:spPr>
            <a:xfrm>
              <a:off x="1380307" y="356994"/>
              <a:ext cx="105047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chemeClr val="tx2"/>
                  </a:solidFill>
                  <a:latin typeface="Perpetua Titling MT" panose="02020502060505020804" pitchFamily="18" charset="0"/>
                </a:rPr>
                <a:t>Personal expense</a:t>
              </a:r>
              <a:r>
                <a:rPr lang="th-TH" sz="2400" b="1">
                  <a:solidFill>
                    <a:schemeClr val="tx2"/>
                  </a:solidFill>
                  <a:latin typeface="Perpetua Titling MT" panose="02020502060505020804" pitchFamily="18" charset="0"/>
                </a:rPr>
                <a:t>   </a:t>
              </a:r>
              <a:r>
                <a:rPr lang="en-US" sz="2400" b="1">
                  <a:solidFill>
                    <a:schemeClr val="tx2"/>
                  </a:solidFill>
                  <a:latin typeface="Perpetua Titling MT" panose="02020502060505020804" pitchFamily="18" charset="0"/>
                </a:rPr>
                <a:t>tracking system with </a:t>
              </a:r>
              <a:r>
                <a:rPr lang="th-TH" sz="2400" b="1">
                  <a:solidFill>
                    <a:schemeClr val="tx2"/>
                  </a:solidFill>
                  <a:latin typeface="Perpetua Titling MT" panose="02020502060505020804" pitchFamily="18" charset="0"/>
                </a:rPr>
                <a:t>  </a:t>
              </a:r>
              <a:r>
                <a:rPr lang="en-US" sz="2400" b="1">
                  <a:solidFill>
                    <a:schemeClr val="tx2"/>
                  </a:solidFill>
                  <a:latin typeface="Perpetua Titling MT" panose="02020502060505020804" pitchFamily="18" charset="0"/>
                </a:rPr>
                <a:t>reminders</a:t>
              </a:r>
              <a:endParaRPr lang="en-US" sz="2400" b="1">
                <a:solidFill>
                  <a:schemeClr val="tx2"/>
                </a:solidFill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0876FB-29EC-EF8D-9193-746B9657F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171" y="0"/>
              <a:ext cx="1175657" cy="117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D6522B-81EB-227D-5ECE-B113C1D7863F}"/>
              </a:ext>
            </a:extLst>
          </p:cNvPr>
          <p:cNvGrpSpPr/>
          <p:nvPr/>
        </p:nvGrpSpPr>
        <p:grpSpPr>
          <a:xfrm>
            <a:off x="1563186" y="1994738"/>
            <a:ext cx="8395064" cy="2499191"/>
            <a:chOff x="1314993" y="1962078"/>
            <a:chExt cx="8395064" cy="24991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2CF5F7-3A8C-E06B-5D0A-A78E9BC86338}"/>
                </a:ext>
              </a:extLst>
            </p:cNvPr>
            <p:cNvSpPr/>
            <p:nvPr/>
          </p:nvSpPr>
          <p:spPr>
            <a:xfrm>
              <a:off x="1314993" y="1962078"/>
              <a:ext cx="8395064" cy="24991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46D519-EBD6-D72B-ACE5-00E85879CE25}"/>
                </a:ext>
              </a:extLst>
            </p:cNvPr>
            <p:cNvSpPr txBox="1"/>
            <p:nvPr/>
          </p:nvSpPr>
          <p:spPr>
            <a:xfrm>
              <a:off x="1480457" y="2152945"/>
              <a:ext cx="802059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โครงการนี้จะพัฒนาระบบเพื่อช่วยผู้ใช้ในการติดตามและบันทึกข้อมูลการใช้จ่ายประจำวัน </a:t>
              </a:r>
            </a:p>
            <a:p>
              <a:pPr algn="ctr"/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รายสัปดาห์ หรือรายเดือน ระบบจะช่วยให้ผู้ใช้สามารถจัดการข้อมูลการใช้จ่ายได้ เช่น การเพิ่ม แก้ไข หรือการลบข้อมูล และยังมี</a:t>
              </a:r>
              <a:r>
                <a:rPr lang="th-TH" sz="2400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</a:t>
              </a:r>
              <a:r>
                <a:rPr lang="th-TH" sz="2400" err="1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ชั</a:t>
              </a:r>
              <a:r>
                <a:rPr lang="th-TH" sz="2400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นก์ดูประวัติรายรับรายจ่าย</a:t>
              </a:r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เพื่อให้ผู้ใช้สามารถวิเคราะห์แนวโน้มการใช้จ่ายของตนเองได้ โดยข้อมูลจะถูกจัดเก็บในรูปแบบ </a:t>
              </a:r>
              <a:r>
                <a:rPr lang="en-US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CSV </a:t>
              </a:r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หรือ </a:t>
              </a:r>
              <a:r>
                <a:rPr lang="en-US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JSON </a:t>
              </a:r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เพื่อความสะดวกในการนำกลับมาใช้งาน</a:t>
              </a:r>
              <a:b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</a:br>
              <a:r>
                <a:rPr lang="th-TH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ในอนาคต อีกทั้งยังมีระบบแจ้งเตือนเมื่อยอดเงินที่ใช้มากเกินกว่ากำหนดที่ตัวผู้ใช้งานตั้งไว้ </a:t>
              </a:r>
              <a:endParaRPr lang="en-US" sz="24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algn="ctr"/>
              <a:endParaRPr lang="en-US" sz="24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F1CB3F-A217-E59A-CF27-309518C488A7}"/>
              </a:ext>
            </a:extLst>
          </p:cNvPr>
          <p:cNvGrpSpPr/>
          <p:nvPr/>
        </p:nvGrpSpPr>
        <p:grpSpPr>
          <a:xfrm>
            <a:off x="-515984" y="5947954"/>
            <a:ext cx="13223967" cy="1217790"/>
            <a:chOff x="-515984" y="5947954"/>
            <a:chExt cx="13223967" cy="121779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6A10F17-5A1A-2DE1-527B-0BF663EB9902}"/>
                </a:ext>
              </a:extLst>
            </p:cNvPr>
            <p:cNvSpPr/>
            <p:nvPr/>
          </p:nvSpPr>
          <p:spPr>
            <a:xfrm>
              <a:off x="-515984" y="5947954"/>
              <a:ext cx="13223967" cy="9100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BEB94-D89C-3D93-3D18-F33FBDDDD3A8}"/>
                </a:ext>
              </a:extLst>
            </p:cNvPr>
            <p:cNvSpPr txBox="1"/>
            <p:nvPr/>
          </p:nvSpPr>
          <p:spPr>
            <a:xfrm>
              <a:off x="1938744" y="6093833"/>
              <a:ext cx="9387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err="1">
                  <a:solidFill>
                    <a:schemeClr val="tx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Github</a:t>
              </a:r>
              <a:r>
                <a:rPr lang="en-US" sz="3200">
                  <a:solidFill>
                    <a:schemeClr val="tx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link :  https://github.com/Ausa0-0/256702-F2-Team05-086-671.git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6D10E06-82C5-519F-5BEB-7C35F1C6E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416" y="5999339"/>
              <a:ext cx="1166405" cy="116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246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8F730-528E-7FE5-A23C-C183D20A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09008B-278A-7049-06C0-2C094A30CDEF}"/>
              </a:ext>
            </a:extLst>
          </p:cNvPr>
          <p:cNvSpPr/>
          <p:nvPr/>
        </p:nvSpPr>
        <p:spPr>
          <a:xfrm>
            <a:off x="-169333" y="-84667"/>
            <a:ext cx="12928600" cy="1353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83E0C-C407-7C23-D0FE-73248C3201C6}"/>
              </a:ext>
            </a:extLst>
          </p:cNvPr>
          <p:cNvSpPr txBox="1"/>
          <p:nvPr/>
        </p:nvSpPr>
        <p:spPr>
          <a:xfrm>
            <a:off x="3378199" y="120677"/>
            <a:ext cx="66463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UPC" panose="02020603050405020304" pitchFamily="18" charset="-34"/>
                <a:cs typeface="AngsanaUPC" panose="02020603050405020304" pitchFamily="18" charset="-34"/>
              </a:rPr>
              <a:t>PROBLEM STATEMENT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5269BA6-369D-2271-3191-96DDA0EC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8133" y="0"/>
            <a:ext cx="1417172" cy="12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AD9FEE-F0EF-EE0C-55F5-298B5343C52C}"/>
              </a:ext>
            </a:extLst>
          </p:cNvPr>
          <p:cNvGrpSpPr/>
          <p:nvPr/>
        </p:nvGrpSpPr>
        <p:grpSpPr>
          <a:xfrm>
            <a:off x="1889337" y="2275038"/>
            <a:ext cx="9624058" cy="1268863"/>
            <a:chOff x="1797111" y="1709431"/>
            <a:chExt cx="9624058" cy="12688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4A7AA6-EB30-601D-CDEB-FC84F878EC8A}"/>
                </a:ext>
              </a:extLst>
            </p:cNvPr>
            <p:cNvGrpSpPr/>
            <p:nvPr/>
          </p:nvGrpSpPr>
          <p:grpSpPr>
            <a:xfrm>
              <a:off x="1797111" y="1709431"/>
              <a:ext cx="9624058" cy="1268863"/>
              <a:chOff x="1482635" y="653968"/>
              <a:chExt cx="9624058" cy="249919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4CC417-2235-FE21-013B-AEEF751DAABB}"/>
                  </a:ext>
                </a:extLst>
              </p:cNvPr>
              <p:cNvSpPr/>
              <p:nvPr/>
            </p:nvSpPr>
            <p:spPr>
              <a:xfrm>
                <a:off x="2711629" y="653968"/>
                <a:ext cx="8395064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068653-F7EA-E923-C6E3-E718ABE40882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4BD52864-2EAC-48EB-80F4-52D2F47671B6}"/>
                </a:ext>
              </a:extLst>
            </p:cNvPr>
            <p:cNvSpPr txBox="1"/>
            <p:nvPr/>
          </p:nvSpPr>
          <p:spPr>
            <a:xfrm>
              <a:off x="3502536" y="1836030"/>
              <a:ext cx="744220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>
                  <a:latin typeface="DilleniaUPC" panose="02020603050405020304" pitchFamily="18" charset="-34"/>
                  <a:cs typeface="DilleniaUPC" panose="02020603050405020304" pitchFamily="18" charset="-34"/>
                </a:rPr>
                <a:t>การจัดการรายรับ-รายจ่ายในชีวิตประจำวัน</a:t>
              </a:r>
            </a:p>
            <a:p>
              <a:pPr algn="ctr"/>
              <a:r>
                <a:rPr lang="th-TH">
                  <a:latin typeface="DilleniaUPC" panose="02020603050405020304" pitchFamily="18" charset="-34"/>
                  <a:cs typeface="DilleniaUPC" panose="02020603050405020304" pitchFamily="18" charset="-34"/>
                </a:rPr>
                <a:t>ปัจจุบันหลายคนต้องการเครื่องมือที่ช่วย ติดตามรายรับ-รายจ่าย ของตนเอง เพื่อให้สามารถควบคุมการเงินได้ดีขึ้น โดยเฉพาะอย่ายิ่งการตรวจสอบว่าใช้จ่ายเงินเกินขีดจำกัดรายวันหรือไม่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123A6A-6E95-CB00-E851-F252DDEA82BA}"/>
              </a:ext>
            </a:extLst>
          </p:cNvPr>
          <p:cNvGrpSpPr/>
          <p:nvPr/>
        </p:nvGrpSpPr>
        <p:grpSpPr>
          <a:xfrm>
            <a:off x="359104" y="4249958"/>
            <a:ext cx="8395064" cy="1353530"/>
            <a:chOff x="1665633" y="3732097"/>
            <a:chExt cx="8395064" cy="13535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2E2C39-FB79-725A-8810-317D4656415D}"/>
                </a:ext>
              </a:extLst>
            </p:cNvPr>
            <p:cNvGrpSpPr/>
            <p:nvPr/>
          </p:nvGrpSpPr>
          <p:grpSpPr>
            <a:xfrm>
              <a:off x="1665633" y="3732097"/>
              <a:ext cx="8395064" cy="1353530"/>
              <a:chOff x="1314993" y="1962078"/>
              <a:chExt cx="8395064" cy="249919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1F80BA4-7292-FBC0-B117-FFEEF7CFB9B0}"/>
                  </a:ext>
                </a:extLst>
              </p:cNvPr>
              <p:cNvSpPr/>
              <p:nvPr/>
            </p:nvSpPr>
            <p:spPr>
              <a:xfrm>
                <a:off x="1314993" y="1962078"/>
                <a:ext cx="8395064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24D912-5B0F-6C0B-4407-0286C2E7F5A7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4" name="กล่องข้อความ 12">
              <a:extLst>
                <a:ext uri="{FF2B5EF4-FFF2-40B4-BE49-F238E27FC236}">
                  <a16:creationId xmlns:a16="http://schemas.microsoft.com/office/drawing/2014/main" id="{81B3B268-D858-C59B-A38A-233F88EC7EF6}"/>
                </a:ext>
              </a:extLst>
            </p:cNvPr>
            <p:cNvSpPr txBox="1"/>
            <p:nvPr/>
          </p:nvSpPr>
          <p:spPr>
            <a:xfrm>
              <a:off x="2142064" y="3960484"/>
              <a:ext cx="744220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>
                  <a:latin typeface="DilleniaUPC" panose="02020603050405020304" pitchFamily="18" charset="-34"/>
                  <a:cs typeface="DilleniaUPC" panose="02020603050405020304" pitchFamily="18" charset="-34"/>
                </a:rPr>
                <a:t>วัตถุประสงค์ของโปรแกรม</a:t>
              </a:r>
            </a:p>
            <a:p>
              <a:pPr algn="ctr"/>
              <a:r>
                <a:rPr lang="th-TH">
                  <a:latin typeface="DilleniaUPC" panose="02020603050405020304" pitchFamily="18" charset="-34"/>
                  <a:cs typeface="DilleniaUPC" panose="02020603050405020304" pitchFamily="18" charset="-34"/>
                </a:rPr>
                <a:t>ช่วยให้ผู้ใช้เข้าใจพฤติกรรมการใช้จ่ายของตนเองทำให้การจัดการรายรับ-รายจ่ายเป็นเรื่องง่ายขึ้นช่วยให้ควบคุมการเงินได้ดีขึ้นและป้องกันการใช้เงินเกินตัว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DB8F7-2C8C-13CF-A146-1B02EAFF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957" y="4478345"/>
            <a:ext cx="2873995" cy="262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8F730-528E-7FE5-A23C-C183D20A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09008B-278A-7049-06C0-2C094A30CDEF}"/>
              </a:ext>
            </a:extLst>
          </p:cNvPr>
          <p:cNvSpPr/>
          <p:nvPr/>
        </p:nvSpPr>
        <p:spPr>
          <a:xfrm>
            <a:off x="-169333" y="-84667"/>
            <a:ext cx="12928600" cy="1353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AD9FEE-F0EF-EE0C-55F5-298B5343C52C}"/>
              </a:ext>
            </a:extLst>
          </p:cNvPr>
          <p:cNvGrpSpPr/>
          <p:nvPr/>
        </p:nvGrpSpPr>
        <p:grpSpPr>
          <a:xfrm>
            <a:off x="-653424" y="1922850"/>
            <a:ext cx="6685771" cy="4181720"/>
            <a:chOff x="1797111" y="1709431"/>
            <a:chExt cx="9624058" cy="12688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4A7AA6-EB30-601D-CDEB-FC84F878EC8A}"/>
                </a:ext>
              </a:extLst>
            </p:cNvPr>
            <p:cNvGrpSpPr/>
            <p:nvPr/>
          </p:nvGrpSpPr>
          <p:grpSpPr>
            <a:xfrm>
              <a:off x="1797111" y="1709431"/>
              <a:ext cx="9624058" cy="1268863"/>
              <a:chOff x="1482635" y="653968"/>
              <a:chExt cx="9624058" cy="249919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94CC417-2235-FE21-013B-AEEF751DAABB}"/>
                  </a:ext>
                </a:extLst>
              </p:cNvPr>
              <p:cNvSpPr/>
              <p:nvPr/>
            </p:nvSpPr>
            <p:spPr>
              <a:xfrm>
                <a:off x="2711629" y="653968"/>
                <a:ext cx="8395064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068653-F7EA-E923-C6E3-E718ABE40882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4BD52864-2EAC-48EB-80F4-52D2F47671B6}"/>
                </a:ext>
              </a:extLst>
            </p:cNvPr>
            <p:cNvSpPr txBox="1"/>
            <p:nvPr/>
          </p:nvSpPr>
          <p:spPr>
            <a:xfrm>
              <a:off x="3502536" y="1836030"/>
              <a:ext cx="7442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th-TH"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</p:grpSp>
      <p:sp>
        <p:nvSpPr>
          <p:cNvPr id="14" name="Rectangle 1">
            <a:extLst>
              <a:ext uri="{FF2B5EF4-FFF2-40B4-BE49-F238E27FC236}">
                <a16:creationId xmlns:a16="http://schemas.microsoft.com/office/drawing/2014/main" id="{39940D27-ABD2-482B-9F6A-B49CE06D5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4" y="2251807"/>
            <a:ext cx="5428827" cy="380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1. </a:t>
            </a: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การออกแบบเชิงวัตถุ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(Object-Oriented Programming - OOP)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หลักการที่ใช้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Encapsulation –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ห่อหุ้มข้อมูล เช่น การใช้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Class Transaction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เก็บข้อมูลรายรับ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-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รายจ่าย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Abstraction –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แยกโครงสร้างโปรแกรมเป็น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UI, Logic,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และ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Data Handling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Inheritance –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สามารถสร้างคลาสที่สืบทอด เช่น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Transaction → </a:t>
            </a:r>
            <a:r>
              <a:rPr kumimoji="0" lang="en-US" altLang="en-US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IncomeTransaction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, </a:t>
            </a:r>
            <a:r>
              <a:rPr kumimoji="0" lang="en-US" altLang="en-US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ExpenseTransaction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Polymorphism –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สามารถใช้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List&lt;Transaction&gt;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เพื่อจัดเก็บทั้งรายรับและรายจ่าย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นำไปใช้ยังไง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สร้าง </a:t>
            </a: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คลาส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Transaction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เพื่อเก็บข้อมูลรายรับ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-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รายจ่าย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ใช้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ArrayList&lt;Transaction&gt;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เพื่อจัดเก็บรายการธุรกรรม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ใช้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HashMap&lt;String, Double&gt;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dailyExpenses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เพื่อติดตามค่าใช้จ่ายรายวัน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2CD31E6D-75E8-43E5-A981-0CFB0B44A946}"/>
              </a:ext>
            </a:extLst>
          </p:cNvPr>
          <p:cNvSpPr txBox="1"/>
          <p:nvPr/>
        </p:nvSpPr>
        <p:spPr>
          <a:xfrm>
            <a:off x="2971800" y="-7208"/>
            <a:ext cx="66463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tx2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SOLUTION</a:t>
            </a:r>
            <a:endParaRPr lang="en-US" sz="6600" b="1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7150A16B-4D52-4908-A77D-4314580966AE}"/>
              </a:ext>
            </a:extLst>
          </p:cNvPr>
          <p:cNvGrpSpPr/>
          <p:nvPr/>
        </p:nvGrpSpPr>
        <p:grpSpPr>
          <a:xfrm>
            <a:off x="5579453" y="1821161"/>
            <a:ext cx="6297456" cy="4283409"/>
            <a:chOff x="1797111" y="1709431"/>
            <a:chExt cx="9624058" cy="1268863"/>
          </a:xfrm>
        </p:grpSpPr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8605DD5E-9A3E-4CC5-8504-4413F007FDC6}"/>
                </a:ext>
              </a:extLst>
            </p:cNvPr>
            <p:cNvGrpSpPr/>
            <p:nvPr/>
          </p:nvGrpSpPr>
          <p:grpSpPr>
            <a:xfrm>
              <a:off x="1797111" y="1709431"/>
              <a:ext cx="9624058" cy="1268863"/>
              <a:chOff x="1482635" y="653968"/>
              <a:chExt cx="9624058" cy="2499191"/>
            </a:xfrm>
          </p:grpSpPr>
          <p:sp>
            <p:nvSpPr>
              <p:cNvPr id="21" name="Rectangle: Rounded Corners 7">
                <a:extLst>
                  <a:ext uri="{FF2B5EF4-FFF2-40B4-BE49-F238E27FC236}">
                    <a16:creationId xmlns:a16="http://schemas.microsoft.com/office/drawing/2014/main" id="{36B12A8A-EF97-4A34-B287-75D2E66EFD56}"/>
                  </a:ext>
                </a:extLst>
              </p:cNvPr>
              <p:cNvSpPr/>
              <p:nvPr/>
            </p:nvSpPr>
            <p:spPr>
              <a:xfrm>
                <a:off x="2711629" y="653968"/>
                <a:ext cx="8395064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5E14A581-F03B-433D-A863-3634A5417040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E1919CC4-C962-4084-9FB6-D42EAC712E14}"/>
                </a:ext>
              </a:extLst>
            </p:cNvPr>
            <p:cNvSpPr txBox="1"/>
            <p:nvPr/>
          </p:nvSpPr>
          <p:spPr>
            <a:xfrm>
              <a:off x="3502536" y="1836030"/>
              <a:ext cx="7442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th-TH"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</p:grpSp>
      <p:sp>
        <p:nvSpPr>
          <p:cNvPr id="23" name="Rectangle 3">
            <a:extLst>
              <a:ext uri="{FF2B5EF4-FFF2-40B4-BE49-F238E27FC236}">
                <a16:creationId xmlns:a16="http://schemas.microsoft.com/office/drawing/2014/main" id="{86F10678-7A94-4671-823D-FA5804A17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743" y="2340075"/>
            <a:ext cx="487888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2. </a:t>
            </a: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การออกแบบแบบ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Event-Driven Programming (EDP)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หลักการที่ใช้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โปรแกรมทำงานตาม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Event (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เหตุการณ์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ที่ผู้ใช้กระทำ เช่น กดปุ่ม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,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เลือกตัวกรอง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,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เพิ่มข้อมูล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ใช้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ActionListener</a:t>
            </a:r>
            <a:r>
              <a:rPr kumimoji="0" lang="th-TH" altLang="en-US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เพื่อให้ปุ่มต่างๆ ทำงานตามเ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หตุการณ์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นำไปใช้ยังไง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ปุ่ม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"Add " →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เรียก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addTransaction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ปุ่ม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"Clear " →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เรียก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clearData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ปุ่ม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"Filter " → </a:t>
            </a:r>
            <a:r>
              <a:rPr kumimoji="0" lang="th-TH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เรียก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filterTransactions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DD9DEC-EF62-C686-42FB-ACEF6139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18" y="7629"/>
            <a:ext cx="2711981" cy="12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B20A1-A6B4-183C-4405-A34370DE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58000" y="4549799"/>
            <a:ext cx="2610028" cy="261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80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923E8-AAAF-A406-8628-9E0CE212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571AE7-1801-20DB-930C-81E3487F2D90}"/>
              </a:ext>
            </a:extLst>
          </p:cNvPr>
          <p:cNvSpPr/>
          <p:nvPr/>
        </p:nvSpPr>
        <p:spPr>
          <a:xfrm>
            <a:off x="-169333" y="-84667"/>
            <a:ext cx="12928600" cy="1353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D4BBF9-468A-9A0F-3C4D-C07B24E6B0DA}"/>
              </a:ext>
            </a:extLst>
          </p:cNvPr>
          <p:cNvGrpSpPr/>
          <p:nvPr/>
        </p:nvGrpSpPr>
        <p:grpSpPr>
          <a:xfrm>
            <a:off x="1818639" y="1713167"/>
            <a:ext cx="7843521" cy="4100688"/>
            <a:chOff x="1797111" y="1714716"/>
            <a:chExt cx="12470285" cy="12688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845DFF-C23D-2640-6A65-3193001967AA}"/>
                </a:ext>
              </a:extLst>
            </p:cNvPr>
            <p:cNvGrpSpPr/>
            <p:nvPr/>
          </p:nvGrpSpPr>
          <p:grpSpPr>
            <a:xfrm>
              <a:off x="1797111" y="1714716"/>
              <a:ext cx="12470285" cy="1268863"/>
              <a:chOff x="1482635" y="664377"/>
              <a:chExt cx="12470285" cy="249919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6D670F6-E0B3-B33E-C13B-B078D65C66FE}"/>
                  </a:ext>
                </a:extLst>
              </p:cNvPr>
              <p:cNvSpPr/>
              <p:nvPr/>
            </p:nvSpPr>
            <p:spPr>
              <a:xfrm>
                <a:off x="2036042" y="664377"/>
                <a:ext cx="11916878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A40F8F-2E12-4E3E-9E0F-D2C693662A30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275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endParaRPr>
              </a:p>
            </p:txBody>
          </p:sp>
        </p:grp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7B8FB7AE-05BA-4865-729E-0E57A03EE686}"/>
                </a:ext>
              </a:extLst>
            </p:cNvPr>
            <p:cNvSpPr txBox="1"/>
            <p:nvPr/>
          </p:nvSpPr>
          <p:spPr>
            <a:xfrm>
              <a:off x="3502535" y="1836030"/>
              <a:ext cx="7442201" cy="112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th-TH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</p:grpSp>
      <p:sp>
        <p:nvSpPr>
          <p:cNvPr id="17" name="TextBox 1">
            <a:extLst>
              <a:ext uri="{FF2B5EF4-FFF2-40B4-BE49-F238E27FC236}">
                <a16:creationId xmlns:a16="http://schemas.microsoft.com/office/drawing/2014/main" id="{1EF5A33A-FD4A-37E7-EFFE-80EB113534A1}"/>
              </a:ext>
            </a:extLst>
          </p:cNvPr>
          <p:cNvSpPr txBox="1"/>
          <p:nvPr/>
        </p:nvSpPr>
        <p:spPr>
          <a:xfrm>
            <a:off x="2483940" y="63784"/>
            <a:ext cx="66463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tx2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SOLUTION</a:t>
            </a:r>
            <a:endParaRPr lang="en-US" sz="6600" b="1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F0AF33D-0606-D6B8-2778-35427663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18" y="7629"/>
            <a:ext cx="2711981" cy="12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B3184-8147-F978-FF61-344A990D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2697" y="3860594"/>
            <a:ext cx="2795154" cy="27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AE255E3-108B-4637-A78D-D9303CC13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366" y="2219687"/>
            <a:ext cx="497630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3. </a:t>
            </a:r>
            <a:r>
              <a:rPr kumimoji="0" lang="th-TH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การออกแบบแบบ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Reactive Programming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หลักการที่ใช้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โปรแกรมจะต้อง </a:t>
            </a:r>
            <a:r>
              <a:rPr kumimoji="0" lang="th-TH" altLang="en-US" sz="200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อัป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เดตข้อมูลทันที เมื่อมีการเพิ่ม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/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ลบธุรกรรม</a:t>
            </a:r>
            <a:b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ใช้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Observer Pattern – 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เมื่อข้อมูลเปลี่ยน 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UI </a:t>
            </a:r>
            <a:r>
              <a:rPr kumimoji="0" lang="th-TH" altLang="en-US" sz="20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ต้องเปลี่ยน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ตาม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kumimoji="0" lang="th-TH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นำไปใช้ยังไง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เมื่อเพิ่มรายการใหม่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→ UI 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ต้องอ</a:t>
            </a:r>
            <a:r>
              <a:rPr kumimoji="0" lang="th-TH" altLang="en-US" sz="20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ัป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เดตรายการ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updateDisplay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เมื่อใช้เงินเกิน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→ 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ระบบต้องแจ้งเตือน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checkDailyLimit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เมื่อเปลี่ยนตัวกรอง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→ 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ต้องอ</a:t>
            </a:r>
            <a:r>
              <a:rPr kumimoji="0" lang="th-TH" altLang="en-US" sz="20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ัป</a:t>
            </a:r>
            <a:r>
              <a:rPr kumimoji="0" lang="th-TH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เดตรายการ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filterTransactions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DilleniaUPC" panose="02020603050405020304" pitchFamily="18" charset="-34"/>
                <a:cs typeface="DilleniaUPC" panose="02020603050405020304" pitchFamily="18" charset="-34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704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3CF44-D807-BFBC-0302-31EE8677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85DA920-A9F3-459D-8F42-5E3C14FF8CCB}"/>
              </a:ext>
            </a:extLst>
          </p:cNvPr>
          <p:cNvSpPr txBox="1"/>
          <p:nvPr/>
        </p:nvSpPr>
        <p:spPr>
          <a:xfrm>
            <a:off x="1061884" y="642341"/>
            <a:ext cx="374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ADBF1D-942C-9347-5B40-E8FE4FADBAC9}"/>
              </a:ext>
            </a:extLst>
          </p:cNvPr>
          <p:cNvGrpSpPr/>
          <p:nvPr/>
        </p:nvGrpSpPr>
        <p:grpSpPr>
          <a:xfrm>
            <a:off x="-368300" y="-154028"/>
            <a:ext cx="12928600" cy="1661585"/>
            <a:chOff x="-368300" y="-154028"/>
            <a:chExt cx="12928600" cy="16615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83B3C0-3D27-C3EE-0A02-0A03E0486969}"/>
                </a:ext>
              </a:extLst>
            </p:cNvPr>
            <p:cNvSpPr/>
            <p:nvPr/>
          </p:nvSpPr>
          <p:spPr>
            <a:xfrm>
              <a:off x="-368300" y="0"/>
              <a:ext cx="12928600" cy="1353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CEB0B8-72F4-C306-87CB-CB1F1ECABB41}"/>
                </a:ext>
              </a:extLst>
            </p:cNvPr>
            <p:cNvSpPr txBox="1"/>
            <p:nvPr/>
          </p:nvSpPr>
          <p:spPr>
            <a:xfrm>
              <a:off x="3542240" y="122766"/>
              <a:ext cx="440266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i="0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gsanaUPC" panose="02020603050405020304" pitchFamily="18" charset="-34"/>
                  <a:cs typeface="AngsanaUPC" panose="02020603050405020304" pitchFamily="18" charset="-34"/>
                </a:rPr>
                <a:t>FEATURES</a:t>
              </a:r>
              <a:endParaRPr lang="en-US" sz="6600" b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D781D1A-1F37-0A72-1165-54BE950EA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448" y="-154028"/>
              <a:ext cx="1661585" cy="166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37FD3B-0FAE-5FFF-97FC-A29966F30EEE}"/>
              </a:ext>
            </a:extLst>
          </p:cNvPr>
          <p:cNvGrpSpPr/>
          <p:nvPr/>
        </p:nvGrpSpPr>
        <p:grpSpPr>
          <a:xfrm>
            <a:off x="1678112" y="1977993"/>
            <a:ext cx="8092421" cy="4068846"/>
            <a:chOff x="1678112" y="1977993"/>
            <a:chExt cx="8092421" cy="4068846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A0AAD5FF-8E58-4C51-9A6A-3D6D04CC0928}"/>
                </a:ext>
              </a:extLst>
            </p:cNvPr>
            <p:cNvGrpSpPr/>
            <p:nvPr/>
          </p:nvGrpSpPr>
          <p:grpSpPr>
            <a:xfrm>
              <a:off x="1678112" y="1977993"/>
              <a:ext cx="8092421" cy="4068846"/>
              <a:chOff x="1482635" y="1962078"/>
              <a:chExt cx="8712946" cy="2499191"/>
            </a:xfrm>
          </p:grpSpPr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A0F578A6-64CF-4926-BAEA-E2E3A448A5CC}"/>
                  </a:ext>
                </a:extLst>
              </p:cNvPr>
              <p:cNvSpPr/>
              <p:nvPr/>
            </p:nvSpPr>
            <p:spPr>
              <a:xfrm>
                <a:off x="1800517" y="1962078"/>
                <a:ext cx="8395064" cy="24991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5EAD616C-D6AF-4A11-B06B-72A612E692ED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F4E80DB-01BD-430F-9CF0-406054070D84}"/>
                </a:ext>
              </a:extLst>
            </p:cNvPr>
            <p:cNvSpPr txBox="1"/>
            <p:nvPr/>
          </p:nvSpPr>
          <p:spPr>
            <a:xfrm>
              <a:off x="2508760" y="2367319"/>
              <a:ext cx="6836544" cy="1512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>
                <a:lnSpc>
                  <a:spcPct val="107000"/>
                </a:lnSpc>
                <a:spcAft>
                  <a:spcPts val="800"/>
                </a:spcAft>
              </a:pPr>
              <a:r>
                <a:rPr lang="th-TH" sz="2000" b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</a:t>
              </a:r>
              <a:r>
                <a:rPr lang="th-TH" sz="2000" b="1" err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ชั</a:t>
              </a:r>
              <a:r>
                <a:rPr lang="th-TH" sz="2000" b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นก</a:t>
              </a:r>
              <a:r>
                <a:rPr lang="th-TH" sz="2000" b="1" err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์ห</a:t>
              </a:r>
              <a:r>
                <a:rPr lang="th-TH" sz="2000" b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ลัก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marL="342900" lvl="0" indent="-342900" algn="thaiDist">
                <a:lnSpc>
                  <a:spcPct val="107000"/>
                </a:lnSpc>
                <a:buFont typeface="TH SarabunPSK" panose="020B0500040200020003" pitchFamily="34" charset="-34"/>
                <a:buChar char="•"/>
              </a:pP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ฟังก์ชันการบันทึกและจัดการข้อมูลการใช้จ่าย (เพิ่ม แก้ไข ลบรายการ)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marL="342900" lvl="0" indent="-342900" algn="thaiDist">
                <a:lnSpc>
                  <a:spcPct val="107000"/>
                </a:lnSpc>
                <a:buFont typeface="TH SarabunPSK" panose="020B0500040200020003" pitchFamily="34" charset="-34"/>
                <a:buChar char="•"/>
              </a:pP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หน้าจอหลักที่แสดงรายการการใช้จ่ายทั้งหมด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marL="342900" lvl="0" indent="-342900" algn="thaiDist">
                <a:lnSpc>
                  <a:spcPct val="107000"/>
                </a:lnSpc>
                <a:buFont typeface="TH SarabunPSK" panose="020B0500040200020003" pitchFamily="34" charset="-34"/>
                <a:buChar char="•"/>
              </a:pP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ฟังก์ชันแสดง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ดูประวัติ</a:t>
              </a: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รายงานการใช้จ่าย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</p:txBody>
        </p:sp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3635C440-3323-4FB7-BDD8-579434DF3F07}"/>
                </a:ext>
              </a:extLst>
            </p:cNvPr>
            <p:cNvSpPr txBox="1"/>
            <p:nvPr/>
          </p:nvSpPr>
          <p:spPr>
            <a:xfrm>
              <a:off x="2508760" y="4299431"/>
              <a:ext cx="6469626" cy="1182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>
                <a:lnSpc>
                  <a:spcPct val="107000"/>
                </a:lnSpc>
                <a:spcAft>
                  <a:spcPts val="800"/>
                </a:spcAft>
              </a:pPr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</a:t>
              </a:r>
              <a:r>
                <a:rPr lang="th-TH" sz="2000" b="1" err="1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ชั</a:t>
              </a:r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นก์</a:t>
              </a:r>
              <a:r>
                <a:rPr lang="th-TH" sz="2000" b="1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เพิ่มเติม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marL="342900" lvl="0" indent="-342900" algn="thaiDist">
                <a:lnSpc>
                  <a:spcPct val="107000"/>
                </a:lnSpc>
                <a:buFont typeface="TH SarabunPSK" panose="020B0500040200020003" pitchFamily="34" charset="-34"/>
                <a:buChar char="•"/>
              </a:pP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ฟังก์ชันการกรองข้อมูลการใช้จ่าย เช่น กรองตามหมวดหมู่ หรือช่วงเวลา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  <a:p>
              <a:pPr marL="342900" lvl="0" indent="-342900" algn="thaiDist">
                <a:lnSpc>
                  <a:spcPct val="107000"/>
                </a:lnSpc>
                <a:spcAft>
                  <a:spcPts val="800"/>
                </a:spcAft>
                <a:buFont typeface="TH SarabunPSK" panose="020B0500040200020003" pitchFamily="34" charset="-34"/>
                <a:buChar char="•"/>
              </a:pPr>
              <a:r>
                <a:rPr lang="th-TH" sz="2000">
                  <a:solidFill>
                    <a:schemeClr val="tx2"/>
                  </a:solidFill>
                  <a:effectLst/>
                  <a:latin typeface="DilleniaUPC" panose="02020603050405020304" pitchFamily="18" charset="-34"/>
                  <a:ea typeface="Calibri" panose="020F0502020204030204" pitchFamily="34" charset="0"/>
                  <a:cs typeface="DilleniaUPC" panose="02020603050405020304" pitchFamily="18" charset="-34"/>
                </a:rPr>
                <a:t>ฟังก์ชันการแจ้งเตือนเมื่อการใช้จ่ายเกินงบประมาณที่กำหนด</a:t>
              </a:r>
              <a:endParaRPr lang="en-US" sz="2000">
                <a:solidFill>
                  <a:schemeClr val="tx2"/>
                </a:solidFill>
                <a:effectLst/>
                <a:latin typeface="DilleniaUPC" panose="02020603050405020304" pitchFamily="18" charset="-34"/>
                <a:ea typeface="Calibri" panose="020F0502020204030204" pitchFamily="34" charset="0"/>
                <a:cs typeface="DilleniaUPC" panose="02020603050405020304" pitchFamily="18" charset="-34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09D64B-CC25-051C-8D1B-1DB085E9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63" y="4436193"/>
            <a:ext cx="3552826" cy="35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3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ED785-6F1C-8159-6473-DAE6105B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0B8465-6C7C-BBA7-9361-0D356C97DAEE}"/>
              </a:ext>
            </a:extLst>
          </p:cNvPr>
          <p:cNvGrpSpPr/>
          <p:nvPr/>
        </p:nvGrpSpPr>
        <p:grpSpPr>
          <a:xfrm>
            <a:off x="-275167" y="-16676"/>
            <a:ext cx="12928600" cy="1370206"/>
            <a:chOff x="-368300" y="-16676"/>
            <a:chExt cx="12928600" cy="13702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018F09-0723-0BE8-83C5-08226C111664}"/>
                </a:ext>
              </a:extLst>
            </p:cNvPr>
            <p:cNvSpPr/>
            <p:nvPr/>
          </p:nvSpPr>
          <p:spPr>
            <a:xfrm>
              <a:off x="-368300" y="0"/>
              <a:ext cx="12928600" cy="1353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C83FA4-4DFB-293F-3715-25E48ED6A30B}"/>
                </a:ext>
              </a:extLst>
            </p:cNvPr>
            <p:cNvSpPr txBox="1"/>
            <p:nvPr/>
          </p:nvSpPr>
          <p:spPr>
            <a:xfrm>
              <a:off x="1544636" y="-16676"/>
              <a:ext cx="815022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gsana New" panose="02020603050405020304" pitchFamily="18" charset="-34"/>
                  <a:cs typeface="Angsana New" panose="02020603050405020304" pitchFamily="18" charset="-34"/>
                </a:rPr>
                <a:t>DEMO</a:t>
              </a:r>
            </a:p>
          </p:txBody>
        </p:sp>
      </p:grpSp>
      <p:grpSp>
        <p:nvGrpSpPr>
          <p:cNvPr id="6" name="Group 10">
            <a:extLst>
              <a:ext uri="{FF2B5EF4-FFF2-40B4-BE49-F238E27FC236}">
                <a16:creationId xmlns:a16="http://schemas.microsoft.com/office/drawing/2014/main" id="{E62413C2-14E0-447F-9019-623EAE3DAE72}"/>
              </a:ext>
            </a:extLst>
          </p:cNvPr>
          <p:cNvGrpSpPr/>
          <p:nvPr/>
        </p:nvGrpSpPr>
        <p:grpSpPr>
          <a:xfrm>
            <a:off x="1481666" y="1651481"/>
            <a:ext cx="10563729" cy="4868653"/>
            <a:chOff x="2134206" y="1651480"/>
            <a:chExt cx="10821963" cy="4868653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8E3F8D87-67EA-432C-B00E-5EC60829A4EB}"/>
                </a:ext>
              </a:extLst>
            </p:cNvPr>
            <p:cNvGrpSpPr/>
            <p:nvPr/>
          </p:nvGrpSpPr>
          <p:grpSpPr>
            <a:xfrm>
              <a:off x="2134206" y="1651480"/>
              <a:ext cx="10821963" cy="4868653"/>
              <a:chOff x="1482635" y="1978539"/>
              <a:chExt cx="12597756" cy="2529770"/>
            </a:xfrm>
          </p:grpSpPr>
          <p:sp>
            <p:nvSpPr>
              <p:cNvPr id="9" name="Rectangle: Rounded Corners 4">
                <a:extLst>
                  <a:ext uri="{FF2B5EF4-FFF2-40B4-BE49-F238E27FC236}">
                    <a16:creationId xmlns:a16="http://schemas.microsoft.com/office/drawing/2014/main" id="{58F72B07-D5F3-4803-87DD-5008BF82C8A6}"/>
                  </a:ext>
                </a:extLst>
              </p:cNvPr>
              <p:cNvSpPr/>
              <p:nvPr/>
            </p:nvSpPr>
            <p:spPr>
              <a:xfrm>
                <a:off x="7734711" y="1978539"/>
                <a:ext cx="6345680" cy="252977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48C5FA7A-4656-4020-ADE1-E99E622A2C3D}"/>
                  </a:ext>
                </a:extLst>
              </p:cNvPr>
              <p:cNvSpPr txBox="1"/>
              <p:nvPr/>
            </p:nvSpPr>
            <p:spPr>
              <a:xfrm>
                <a:off x="1482635" y="2152945"/>
                <a:ext cx="8020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>
                  <a:solidFill>
                    <a:schemeClr val="tx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3CD68897-BEB6-40DA-A5DF-18535E3FD69D}"/>
                </a:ext>
              </a:extLst>
            </p:cNvPr>
            <p:cNvSpPr txBox="1"/>
            <p:nvPr/>
          </p:nvSpPr>
          <p:spPr>
            <a:xfrm>
              <a:off x="7934792" y="2032919"/>
              <a:ext cx="4752258" cy="4216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1.เพิ่มธุรกรรม (</a:t>
              </a:r>
              <a:r>
                <a:rPr lang="en-US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Transaction)</a:t>
              </a:r>
              <a:endParaRPr lang="en-US" sz="20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ป้อน ประเภท (</a:t>
              </a:r>
              <a:r>
                <a:rPr lang="en-US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Income 🟢 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หรือ </a:t>
              </a:r>
              <a:r>
                <a:rPr lang="en-US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Expense 🔴)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ป้อน คำอธิบาย รายการ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ป้อน จำนวนเงิน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เมื่อกดปุ่ม "</a:t>
              </a:r>
              <a:r>
                <a:rPr lang="en-US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Add " 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จะบันทึกลงรายการและ</a:t>
              </a:r>
              <a:r>
                <a:rPr lang="th-TH" sz="2000" err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อัป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เดตยอดเงินคงเหลือ</a:t>
              </a:r>
            </a:p>
            <a:p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2.คำนวณยอดเงินคงเหลือ (</a:t>
              </a:r>
              <a:r>
                <a:rPr lang="en-US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Balance)</a:t>
              </a:r>
              <a:endParaRPr lang="en-US" sz="20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รายรับ (</a:t>
              </a:r>
              <a:r>
                <a:rPr lang="en-US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Income)  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เพิ่มยอดเงินคงเหลือ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รายจ่าย (</a:t>
              </a:r>
              <a:r>
                <a:rPr lang="en-US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Expense)  </a:t>
              </a: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หักยอดเงินคงเหลือ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แสดงยอดเงินคงเหลือที่ด้านล่างของโปรแกรม</a:t>
              </a:r>
            </a:p>
            <a:p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3.แจ้งเตือนเมื่อใช้เงินเกินขีดจำกัดรายวัน (</a:t>
              </a:r>
              <a:r>
                <a:rPr lang="en-US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Daily Limit)</a:t>
              </a:r>
              <a:endParaRPr lang="en-US" sz="20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โปรแกรมตั้งค่าขีดจำกัดที่ 200 บาทต่อวัน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th-TH" sz="2000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หากใช้จ่ายเกิน 200 บาทในวันเดียวกัน จะแสดง </a:t>
              </a:r>
              <a:r>
                <a:rPr lang="th-TH" sz="2000" b="1">
                  <a:solidFill>
                    <a:schemeClr val="tx2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แจ้งเตือน </a:t>
              </a:r>
              <a:endParaRPr lang="en-US" sz="20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99E2FA-CF43-F741-4BC3-9F0195B3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67" y="0"/>
            <a:ext cx="2554533" cy="14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FAEEB-FFAF-8EB5-B2DB-324D29CE6B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7" y="2124393"/>
            <a:ext cx="2971800" cy="3472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1A8228-D6C5-8A12-AFCD-D5F9E22CB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82" y="2124392"/>
            <a:ext cx="2969124" cy="34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6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B94FC-39C8-6764-8D80-FDEB7D8C5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188B80C-9871-7504-C033-B0C42A007604}"/>
              </a:ext>
            </a:extLst>
          </p:cNvPr>
          <p:cNvGrpSpPr/>
          <p:nvPr/>
        </p:nvGrpSpPr>
        <p:grpSpPr>
          <a:xfrm>
            <a:off x="-275167" y="0"/>
            <a:ext cx="12928600" cy="1353530"/>
            <a:chOff x="-368300" y="0"/>
            <a:chExt cx="12928600" cy="13535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BA8E14-7077-E14F-0499-C7BDB0C627F2}"/>
                </a:ext>
              </a:extLst>
            </p:cNvPr>
            <p:cNvSpPr/>
            <p:nvPr/>
          </p:nvSpPr>
          <p:spPr>
            <a:xfrm>
              <a:off x="-368300" y="0"/>
              <a:ext cx="12928600" cy="1353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BAC195-A1BE-A11A-359E-E0398E582B6F}"/>
                </a:ext>
              </a:extLst>
            </p:cNvPr>
            <p:cNvSpPr txBox="1"/>
            <p:nvPr/>
          </p:nvSpPr>
          <p:spPr>
            <a:xfrm>
              <a:off x="1769238" y="7873"/>
              <a:ext cx="815022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gsana New" panose="02020603050405020304" pitchFamily="18" charset="-34"/>
                  <a:cs typeface="Angsana New" panose="02020603050405020304" pitchFamily="18" charset="-34"/>
                </a:rPr>
                <a:t>DEMO</a:t>
              </a: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4F54D00B-9357-8A88-E94E-5DA4958EA80A}"/>
              </a:ext>
            </a:extLst>
          </p:cNvPr>
          <p:cNvGrpSpPr/>
          <p:nvPr/>
        </p:nvGrpSpPr>
        <p:grpSpPr>
          <a:xfrm>
            <a:off x="6678563" y="2074333"/>
            <a:ext cx="5437239" cy="3022600"/>
            <a:chOff x="1482635" y="1962078"/>
            <a:chExt cx="8712946" cy="2499191"/>
          </a:xfrm>
        </p:grpSpPr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A07926D-0777-F190-F4A9-B369117824C4}"/>
                </a:ext>
              </a:extLst>
            </p:cNvPr>
            <p:cNvSpPr/>
            <p:nvPr/>
          </p:nvSpPr>
          <p:spPr>
            <a:xfrm>
              <a:off x="1800517" y="1962078"/>
              <a:ext cx="8395064" cy="24991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46208DCA-0B89-47B0-EF54-F1C91A41534A}"/>
                </a:ext>
              </a:extLst>
            </p:cNvPr>
            <p:cNvSpPr txBox="1"/>
            <p:nvPr/>
          </p:nvSpPr>
          <p:spPr>
            <a:xfrm>
              <a:off x="1482635" y="2152945"/>
              <a:ext cx="8020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9E27A90-491F-A960-D7D4-0F160A4DA114}"/>
              </a:ext>
            </a:extLst>
          </p:cNvPr>
          <p:cNvSpPr txBox="1"/>
          <p:nvPr/>
        </p:nvSpPr>
        <p:spPr>
          <a:xfrm>
            <a:off x="7093725" y="2698618"/>
            <a:ext cx="4805286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200" b="1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4.กรองข้อมูลธุรกรรม (</a:t>
            </a:r>
            <a:r>
              <a:rPr lang="en-US" sz="2200" b="1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Filter Transactions)</a:t>
            </a:r>
            <a:endParaRPr lang="en-US" sz="2200">
              <a:solidFill>
                <a:schemeClr val="tx2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กดปุ่ม </a:t>
            </a:r>
            <a:r>
              <a:rPr lang="th-TH" sz="2200" b="1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"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เลือกตัวกรอง "</a:t>
            </a:r>
            <a:r>
              <a:rPr lang="en-US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All" (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ทั้งหมด), "</a:t>
            </a:r>
            <a:r>
              <a:rPr lang="en-US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Income 🟢" (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เฉพาะรายรับ) หรือ "</a:t>
            </a:r>
            <a:r>
              <a:rPr lang="en-US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Expense 🔴" (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เฉพาะรายจ่าย)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Filter " 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เพื่อดูเฉพาะธุรกรรมที่เลือก</a:t>
            </a:r>
            <a:endParaRPr lang="en-US" sz="2200">
              <a:solidFill>
                <a:schemeClr val="tx2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D2521B0-7B80-7944-DBC4-47AAD1B8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7" y="1972634"/>
            <a:ext cx="3072030" cy="3649097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DE5E4EB4-0F40-4667-34CC-C271FAF83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346" y="1972634"/>
            <a:ext cx="3072031" cy="369156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D46BD65-E4FC-DB63-369C-13E33D2F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402" y="0"/>
            <a:ext cx="2706687" cy="15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6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585F9-1085-293E-6858-687BF33F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68A3FA1-F806-2B1A-7F9E-7A3EBFDED44B}"/>
              </a:ext>
            </a:extLst>
          </p:cNvPr>
          <p:cNvGrpSpPr/>
          <p:nvPr/>
        </p:nvGrpSpPr>
        <p:grpSpPr>
          <a:xfrm>
            <a:off x="-275167" y="0"/>
            <a:ext cx="12928600" cy="1445097"/>
            <a:chOff x="-368300" y="0"/>
            <a:chExt cx="12928600" cy="14450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B31748-ADCE-E1CB-ADC4-D648AA601826}"/>
                </a:ext>
              </a:extLst>
            </p:cNvPr>
            <p:cNvSpPr/>
            <p:nvPr/>
          </p:nvSpPr>
          <p:spPr>
            <a:xfrm>
              <a:off x="-368300" y="0"/>
              <a:ext cx="12928600" cy="1353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D328BC-2DDE-FB5F-F67F-F6D3D121225C}"/>
                </a:ext>
              </a:extLst>
            </p:cNvPr>
            <p:cNvSpPr txBox="1"/>
            <p:nvPr/>
          </p:nvSpPr>
          <p:spPr>
            <a:xfrm>
              <a:off x="1849435" y="121658"/>
              <a:ext cx="815022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ln w="0"/>
                  <a:solidFill>
                    <a:schemeClr val="tx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gsana New" panose="02020603050405020304" pitchFamily="18" charset="-34"/>
                  <a:cs typeface="Angsana New" panose="02020603050405020304" pitchFamily="18" charset="-34"/>
                </a:rPr>
                <a:t>DEMO</a:t>
              </a: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46B7E5E6-CF24-48A2-AFEB-F636A907F70F}"/>
              </a:ext>
            </a:extLst>
          </p:cNvPr>
          <p:cNvGrpSpPr/>
          <p:nvPr/>
        </p:nvGrpSpPr>
        <p:grpSpPr>
          <a:xfrm>
            <a:off x="6243233" y="3008503"/>
            <a:ext cx="5437239" cy="1809683"/>
            <a:chOff x="1482635" y="1962078"/>
            <a:chExt cx="8712946" cy="2499191"/>
          </a:xfrm>
        </p:grpSpPr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F4537251-52B2-4168-81E7-45AB5108A0CA}"/>
                </a:ext>
              </a:extLst>
            </p:cNvPr>
            <p:cNvSpPr/>
            <p:nvPr/>
          </p:nvSpPr>
          <p:spPr>
            <a:xfrm>
              <a:off x="1800517" y="1962078"/>
              <a:ext cx="8395064" cy="24991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E8964C7B-8C22-4BDF-AA2E-21E1FF78A8FF}"/>
                </a:ext>
              </a:extLst>
            </p:cNvPr>
            <p:cNvSpPr txBox="1"/>
            <p:nvPr/>
          </p:nvSpPr>
          <p:spPr>
            <a:xfrm>
              <a:off x="1482635" y="2152945"/>
              <a:ext cx="8020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endParaRPr>
            </a:p>
          </p:txBody>
        </p:sp>
      </p:grp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9E836E0-7C00-4DC2-B0A2-A341D6440E96}"/>
              </a:ext>
            </a:extLst>
          </p:cNvPr>
          <p:cNvSpPr txBox="1"/>
          <p:nvPr/>
        </p:nvSpPr>
        <p:spPr>
          <a:xfrm>
            <a:off x="6768167" y="3313858"/>
            <a:ext cx="48052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200" b="1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5.ล้างข้อมูลทั้งหมด (</a:t>
            </a:r>
            <a:r>
              <a:rPr lang="en-US" sz="2200" b="1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Clear Data)</a:t>
            </a:r>
            <a:endParaRPr lang="en-US" sz="2200">
              <a:solidFill>
                <a:schemeClr val="tx2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กดปุ่ม "</a:t>
            </a:r>
            <a:r>
              <a:rPr lang="en-US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Clear " </a:t>
            </a:r>
            <a:r>
              <a:rPr lang="th-TH" sz="2200">
                <a:solidFill>
                  <a:schemeClr val="tx2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เพื่อลบข้อมูลธุรกรรมทั้งหมดและรีเซตยอดเงินคงเหลือ</a:t>
            </a:r>
          </a:p>
          <a:p>
            <a:pPr lvl="1"/>
            <a:endParaRPr lang="th-TH" sz="2200">
              <a:solidFill>
                <a:schemeClr val="tx2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B84997-CEF9-4037-E8A6-D332A6636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88" y="1773800"/>
            <a:ext cx="3924912" cy="461659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6B2512-1509-C6C4-3522-EBD21687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05" y="16475"/>
            <a:ext cx="2388128" cy="13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6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5CAB5-C44C-7CB4-E627-32881E44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C91E07-0F4A-E812-CE8F-65A37194F7D6}"/>
              </a:ext>
            </a:extLst>
          </p:cNvPr>
          <p:cNvSpPr/>
          <p:nvPr/>
        </p:nvSpPr>
        <p:spPr>
          <a:xfrm>
            <a:off x="494886" y="1268500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7079E-B354-6995-1876-978B5067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04" t="33553" r="57505" b="50390"/>
          <a:stretch/>
        </p:blipFill>
        <p:spPr>
          <a:xfrm>
            <a:off x="926357" y="1515318"/>
            <a:ext cx="954282" cy="1124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A7AC0-F620-695B-0851-227BD3D1D622}"/>
              </a:ext>
            </a:extLst>
          </p:cNvPr>
          <p:cNvSpPr txBox="1"/>
          <p:nvPr/>
        </p:nvSpPr>
        <p:spPr>
          <a:xfrm>
            <a:off x="2286229" y="242376"/>
            <a:ext cx="75407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Chickkidew.java  Member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57E29-961B-30EC-D158-B5D385038E31}"/>
              </a:ext>
            </a:extLst>
          </p:cNvPr>
          <p:cNvSpPr txBox="1"/>
          <p:nvPr/>
        </p:nvSpPr>
        <p:spPr>
          <a:xfrm>
            <a:off x="369011" y="2800066"/>
            <a:ext cx="2068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chemeClr val="tx2"/>
                </a:solidFill>
                <a:latin typeface="TH SarabunPSK" panose="020B0500040200020003" pitchFamily="34" charset="-34"/>
              </a:rPr>
              <a:t>นางสาวกนกพร ฝุ่นทอง</a:t>
            </a:r>
          </a:p>
          <a:p>
            <a:pPr algn="ctr"/>
            <a:r>
              <a:rPr lang="th-TH" sz="1800">
                <a:solidFill>
                  <a:schemeClr val="tx2"/>
                </a:solidFill>
                <a:latin typeface="TH SarabunPSK" panose="020B0500040200020003" pitchFamily="34" charset="-34"/>
              </a:rPr>
              <a:t>6730300019</a:t>
            </a:r>
            <a:endParaRPr lang="en-US" sz="1800">
              <a:solidFill>
                <a:schemeClr val="tx2"/>
              </a:solidFill>
              <a:latin typeface="TH SarabunPSK" panose="020B0500040200020003" pitchFamily="34" charset="-3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E9685B-83BA-4E01-5159-1836AF89D686}"/>
              </a:ext>
            </a:extLst>
          </p:cNvPr>
          <p:cNvSpPr/>
          <p:nvPr/>
        </p:nvSpPr>
        <p:spPr>
          <a:xfrm>
            <a:off x="2286229" y="3972814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3EF12C-0A33-7E72-50DF-30332EE46A21}"/>
              </a:ext>
            </a:extLst>
          </p:cNvPr>
          <p:cNvSpPr/>
          <p:nvPr/>
        </p:nvSpPr>
        <p:spPr>
          <a:xfrm>
            <a:off x="8498709" y="1268500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9D8CB-05B1-D437-27CC-B386C9093AF8}"/>
              </a:ext>
            </a:extLst>
          </p:cNvPr>
          <p:cNvSpPr/>
          <p:nvPr/>
        </p:nvSpPr>
        <p:spPr>
          <a:xfrm>
            <a:off x="6331309" y="4037574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6F8166-DB09-9F5C-7239-3BC8CBB63373}"/>
              </a:ext>
            </a:extLst>
          </p:cNvPr>
          <p:cNvSpPr/>
          <p:nvPr/>
        </p:nvSpPr>
        <p:spPr>
          <a:xfrm>
            <a:off x="4352364" y="1313547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396657-36A5-D675-8F55-E45398E6DD26}"/>
              </a:ext>
            </a:extLst>
          </p:cNvPr>
          <p:cNvSpPr/>
          <p:nvPr/>
        </p:nvSpPr>
        <p:spPr>
          <a:xfrm>
            <a:off x="9757159" y="4037574"/>
            <a:ext cx="1817225" cy="23380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3BB714-4E38-6D2B-107D-8399994F2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38" y="4196368"/>
            <a:ext cx="954005" cy="1231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210289-BF7F-322A-CF38-3D4CB877CD85}"/>
              </a:ext>
            </a:extLst>
          </p:cNvPr>
          <p:cNvSpPr txBox="1"/>
          <p:nvPr/>
        </p:nvSpPr>
        <p:spPr>
          <a:xfrm>
            <a:off x="2117883" y="5525369"/>
            <a:ext cx="206897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chemeClr val="tx2"/>
                </a:solidFill>
              </a:rPr>
              <a:t>นางสาวนรมน  คำอินทร์</a:t>
            </a:r>
          </a:p>
          <a:p>
            <a:pPr algn="ctr"/>
            <a:r>
              <a:rPr lang="th-TH" sz="1800">
                <a:solidFill>
                  <a:schemeClr val="tx2"/>
                </a:solidFill>
              </a:rPr>
              <a:t>6730300787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6C572E-1847-E207-4983-A5822EB14EE2}"/>
              </a:ext>
            </a:extLst>
          </p:cNvPr>
          <p:cNvSpPr txBox="1">
            <a:spLocks/>
          </p:cNvSpPr>
          <p:nvPr/>
        </p:nvSpPr>
        <p:spPr>
          <a:xfrm>
            <a:off x="6262773" y="5913294"/>
            <a:ext cx="1963182" cy="4177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800">
                <a:solidFill>
                  <a:schemeClr val="tx2"/>
                </a:solidFill>
                <a:latin typeface="DilleniaUPC" panose="02020603050405020304" pitchFamily="18" charset="-34"/>
                <a:cs typeface="+mn-cs"/>
              </a:rPr>
              <a:t>นางสาวอุษา  อุปายโกศล</a:t>
            </a:r>
          </a:p>
          <a:p>
            <a:r>
              <a:rPr lang="th-TH" sz="1800">
                <a:solidFill>
                  <a:schemeClr val="tx2"/>
                </a:solidFill>
                <a:latin typeface="DilleniaUPC" panose="02020603050405020304" pitchFamily="18" charset="-34"/>
                <a:cs typeface="+mn-cs"/>
              </a:rPr>
              <a:t>6730300671</a:t>
            </a:r>
            <a:endParaRPr lang="en-US" sz="1800">
              <a:solidFill>
                <a:schemeClr val="tx2"/>
              </a:solidFill>
              <a:latin typeface="DilleniaUPC" panose="02020603050405020304" pitchFamily="18" charset="-34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B4C607-ACCA-A947-54D4-9610DAD4DB74}"/>
              </a:ext>
            </a:extLst>
          </p:cNvPr>
          <p:cNvSpPr txBox="1">
            <a:spLocks/>
          </p:cNvSpPr>
          <p:nvPr/>
        </p:nvSpPr>
        <p:spPr>
          <a:xfrm>
            <a:off x="4299591" y="3168278"/>
            <a:ext cx="1963182" cy="4177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800">
                <a:solidFill>
                  <a:schemeClr val="tx2"/>
                </a:solidFill>
                <a:latin typeface="TH SarabunPSK" panose="020B0500040200020003" pitchFamily="34" charset="-34"/>
                <a:cs typeface="+mn-cs"/>
              </a:rPr>
              <a:t>นางสาว</a:t>
            </a:r>
            <a:r>
              <a:rPr lang="en-US" sz="1800">
                <a:solidFill>
                  <a:schemeClr val="tx2"/>
                </a:solidFill>
                <a:latin typeface="TH SarabunPSK" panose="020B0500040200020003" pitchFamily="34" charset="-34"/>
                <a:cs typeface="+mn-cs"/>
              </a:rPr>
              <a:t> </a:t>
            </a:r>
            <a:r>
              <a:rPr lang="th-TH" sz="1800" err="1">
                <a:solidFill>
                  <a:schemeClr val="tx2"/>
                </a:solidFill>
                <a:latin typeface="TH SarabunPSK" panose="020B0500040200020003" pitchFamily="34" charset="-34"/>
                <a:cs typeface="+mn-cs"/>
              </a:rPr>
              <a:t>จิรัศ</a:t>
            </a:r>
            <a:r>
              <a:rPr lang="th-TH" sz="1800">
                <a:solidFill>
                  <a:schemeClr val="tx2"/>
                </a:solidFill>
                <a:latin typeface="TH SarabunPSK" panose="020B0500040200020003" pitchFamily="34" charset="-34"/>
                <a:cs typeface="+mn-cs"/>
              </a:rPr>
              <a:t>ยา ไทยถาวร</a:t>
            </a:r>
          </a:p>
          <a:p>
            <a:r>
              <a:rPr lang="th-TH" sz="1800">
                <a:solidFill>
                  <a:schemeClr val="tx2"/>
                </a:solidFill>
                <a:latin typeface="TH SarabunPSK" panose="020B0500040200020003" pitchFamily="34" charset="-34"/>
                <a:cs typeface="+mn-cs"/>
              </a:rPr>
              <a:t>6730300086</a:t>
            </a:r>
            <a:endParaRPr lang="en-US" sz="1800">
              <a:solidFill>
                <a:schemeClr val="tx2"/>
              </a:solidFill>
              <a:latin typeface="TH SarabunPSK" panose="020B0500040200020003" pitchFamily="34" charset="-34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23AD-5AEB-AC1A-5134-FC648E1E9D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427"/>
          <a:stretch/>
        </p:blipFill>
        <p:spPr>
          <a:xfrm>
            <a:off x="4637032" y="1500841"/>
            <a:ext cx="1247857" cy="1350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BFD14-A641-4D3B-FCC5-45C812EB4B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14"/>
          <a:stretch/>
        </p:blipFill>
        <p:spPr>
          <a:xfrm>
            <a:off x="6630158" y="4196368"/>
            <a:ext cx="1233691" cy="1428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EE55EAF6-FDCB-4BEA-B4F7-ACE1D224D96C}"/>
              </a:ext>
            </a:extLst>
          </p:cNvPr>
          <p:cNvSpPr txBox="1"/>
          <p:nvPr/>
        </p:nvSpPr>
        <p:spPr>
          <a:xfrm>
            <a:off x="8372833" y="2838611"/>
            <a:ext cx="2068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>
                <a:solidFill>
                  <a:schemeClr val="tx2"/>
                </a:solidFill>
              </a:rPr>
              <a:t>นางสาว </a:t>
            </a:r>
            <a:r>
              <a:rPr lang="th-TH" err="1">
                <a:solidFill>
                  <a:schemeClr val="tx2"/>
                </a:solidFill>
              </a:rPr>
              <a:t>ปิย</a:t>
            </a:r>
            <a:r>
              <a:rPr lang="th-TH">
                <a:solidFill>
                  <a:schemeClr val="tx2"/>
                </a:solidFill>
              </a:rPr>
              <a:t>ดารัตน์ </a:t>
            </a:r>
            <a:r>
              <a:rPr lang="th-TH" err="1">
                <a:solidFill>
                  <a:schemeClr val="tx2"/>
                </a:solidFill>
              </a:rPr>
              <a:t>สุพิ</a:t>
            </a:r>
            <a:r>
              <a:rPr lang="th-TH">
                <a:solidFill>
                  <a:schemeClr val="tx2"/>
                </a:solidFill>
              </a:rPr>
              <a:t>นิจ</a:t>
            </a:r>
          </a:p>
          <a:p>
            <a:pPr algn="ctr"/>
            <a:r>
              <a:rPr lang="en-US" sz="180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6730301031</a:t>
            </a:r>
            <a:endParaRPr lang="th-TH" sz="180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1" name="Picture 20" descr="A person with long hair wearing a white shirt&#10;&#10;AI-generated content may be incorrect.">
            <a:extLst>
              <a:ext uri="{FF2B5EF4-FFF2-40B4-BE49-F238E27FC236}">
                <a16:creationId xmlns:a16="http://schemas.microsoft.com/office/drawing/2014/main" id="{AD27B602-85AD-50D8-B0CF-DCBBBEC5E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0" b="16088"/>
          <a:stretch/>
        </p:blipFill>
        <p:spPr>
          <a:xfrm>
            <a:off x="8769419" y="1463905"/>
            <a:ext cx="1275801" cy="1280231"/>
          </a:xfrm>
          <a:prstGeom prst="rect">
            <a:avLst/>
          </a:prstGeom>
        </p:spPr>
      </p:pic>
      <p:pic>
        <p:nvPicPr>
          <p:cNvPr id="23" name="Picture 22" descr="A person with long hair wearing a white shirt&#10;&#10;AI-generated content may be incorrect.">
            <a:extLst>
              <a:ext uri="{FF2B5EF4-FFF2-40B4-BE49-F238E27FC236}">
                <a16:creationId xmlns:a16="http://schemas.microsoft.com/office/drawing/2014/main" id="{2F21F2FD-F2C5-6624-9A17-433B1142C4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5"/>
          <a:stretch/>
        </p:blipFill>
        <p:spPr>
          <a:xfrm flipH="1">
            <a:off x="10074117" y="4241219"/>
            <a:ext cx="1181727" cy="1315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9CD3F4-BF24-24A2-202A-2E0F7AF2656E}"/>
              </a:ext>
            </a:extLst>
          </p:cNvPr>
          <p:cNvSpPr txBox="1"/>
          <p:nvPr/>
        </p:nvSpPr>
        <p:spPr>
          <a:xfrm>
            <a:off x="9619397" y="5695115"/>
            <a:ext cx="209116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1600">
                <a:solidFill>
                  <a:schemeClr val="tx2"/>
                </a:solidFill>
              </a:rPr>
              <a:t>นางสาวภูริชชยาพัชร์ สุพรรณ์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Cordia New" panose="020B0304020202020204" pitchFamily="34" charset="-34"/>
              </a:rPr>
              <a:t>6730301066</a:t>
            </a:r>
          </a:p>
        </p:txBody>
      </p:sp>
    </p:spTree>
    <p:extLst>
      <p:ext uri="{BB962C8B-B14F-4D97-AF65-F5344CB8AC3E}">
        <p14:creationId xmlns:p14="http://schemas.microsoft.com/office/powerpoint/2010/main" val="394103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C1966-F95F-2F4D-0F84-C77784BF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3F60C47-226F-639A-D72B-7547434FD6C8}"/>
              </a:ext>
            </a:extLst>
          </p:cNvPr>
          <p:cNvGrpSpPr/>
          <p:nvPr/>
        </p:nvGrpSpPr>
        <p:grpSpPr>
          <a:xfrm>
            <a:off x="-275167" y="-152206"/>
            <a:ext cx="12928600" cy="1569660"/>
            <a:chOff x="-368300" y="-152206"/>
            <a:chExt cx="12928600" cy="15696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2AE66D-1C98-D6DF-7DF9-E390CB84131E}"/>
                </a:ext>
              </a:extLst>
            </p:cNvPr>
            <p:cNvSpPr/>
            <p:nvPr/>
          </p:nvSpPr>
          <p:spPr>
            <a:xfrm>
              <a:off x="-368300" y="0"/>
              <a:ext cx="12928600" cy="135353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ADF25D-FEFF-EE18-0C80-EB48171180F0}"/>
                </a:ext>
              </a:extLst>
            </p:cNvPr>
            <p:cNvSpPr txBox="1"/>
            <p:nvPr/>
          </p:nvSpPr>
          <p:spPr>
            <a:xfrm>
              <a:off x="1927753" y="-152206"/>
              <a:ext cx="815022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gsana New" panose="02020603050405020304" pitchFamily="18" charset="-34"/>
                  <a:cs typeface="Angsana New" panose="02020603050405020304" pitchFamily="18" charset="-34"/>
                </a:rPr>
                <a:t>PRICING</a:t>
              </a:r>
            </a:p>
          </p:txBody>
        </p:sp>
      </p:grpSp>
      <p:graphicFrame>
        <p:nvGraphicFramePr>
          <p:cNvPr id="10" name="ตาราง 4">
            <a:extLst>
              <a:ext uri="{FF2B5EF4-FFF2-40B4-BE49-F238E27FC236}">
                <a16:creationId xmlns:a16="http://schemas.microsoft.com/office/drawing/2014/main" id="{3E9D270B-5503-4E4E-A849-E5802C5FD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433937"/>
              </p:ext>
            </p:extLst>
          </p:nvPr>
        </p:nvGraphicFramePr>
        <p:xfrm>
          <a:off x="2173999" y="2069143"/>
          <a:ext cx="7318830" cy="31751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39610">
                  <a:extLst>
                    <a:ext uri="{9D8B030D-6E8A-4147-A177-3AD203B41FA5}">
                      <a16:colId xmlns:a16="http://schemas.microsoft.com/office/drawing/2014/main" val="142935087"/>
                    </a:ext>
                  </a:extLst>
                </a:gridCol>
                <a:gridCol w="2439610">
                  <a:extLst>
                    <a:ext uri="{9D8B030D-6E8A-4147-A177-3AD203B41FA5}">
                      <a16:colId xmlns:a16="http://schemas.microsoft.com/office/drawing/2014/main" val="2777509096"/>
                    </a:ext>
                  </a:extLst>
                </a:gridCol>
                <a:gridCol w="2439610">
                  <a:extLst>
                    <a:ext uri="{9D8B030D-6E8A-4147-A177-3AD203B41FA5}">
                      <a16:colId xmlns:a16="http://schemas.microsoft.com/office/drawing/2014/main" val="1888617760"/>
                    </a:ext>
                  </a:extLst>
                </a:gridCol>
              </a:tblGrid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Package</a:t>
                      </a:r>
                      <a:endParaRPr lang="th-TH" sz="24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Features</a:t>
                      </a:r>
                      <a:endParaRPr lang="th-TH" sz="24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Price (THB)</a:t>
                      </a:r>
                      <a:endParaRPr lang="th-TH" sz="24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76836"/>
                  </a:ext>
                </a:extLst>
              </a:tr>
              <a:tr h="58065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Basic</a:t>
                      </a:r>
                      <a:endParaRPr lang="th-TH" sz="20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 ขายโค้ดต้นฉบับแบบไม่มีการปรับแต่งใดๆ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1,500 </a:t>
                      </a:r>
                      <a:endParaRPr lang="th-TH" sz="20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969874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Standard</a:t>
                      </a:r>
                      <a:endParaRPr lang="th-TH" sz="20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 รวมเอกสารอธิบายโค้ด, วิธีติดตั้ง, และการใช้งานเบื้องต้น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2</a:t>
                      </a:r>
                      <a:r>
                        <a:rPr lang="en-US" sz="2000" b="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,</a:t>
                      </a:r>
                      <a:r>
                        <a:rPr lang="th-TH" sz="2000" b="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000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2928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Pro</a:t>
                      </a:r>
                      <a:endParaRPr lang="th-TH" sz="200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- ขายสิทธิ์ขาดให้ผู้ซื้อเพียงคนเดียว พร้อมการดูแลระบบเบื้องต้น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bg1"/>
                          </a:solidFill>
                          <a:latin typeface="DilleniaUPC" panose="02020603050405020304" pitchFamily="18" charset="-34"/>
                          <a:cs typeface="DilleniaUPC" panose="02020603050405020304" pitchFamily="18" charset="-34"/>
                        </a:rPr>
                        <a:t>3,000</a:t>
                      </a:r>
                      <a:endParaRPr lang="th-TH" sz="2000" b="0">
                        <a:solidFill>
                          <a:schemeClr val="bg1"/>
                        </a:solidFill>
                        <a:latin typeface="DilleniaUPC" panose="02020603050405020304" pitchFamily="18" charset="-34"/>
                        <a:cs typeface="DilleniaUPC" panose="02020603050405020304" pitchFamily="18" charset="-34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26805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95B9A765-6FF9-9A3A-27ED-DFEF5A42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51" y="4663237"/>
            <a:ext cx="4111941" cy="29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F481FD-3EC1-9B48-34F6-63E8E790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26" y="-152206"/>
            <a:ext cx="1888807" cy="14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3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379246" y="1362289"/>
            <a:ext cx="2308678" cy="522146"/>
            <a:chOff x="0" y="-47625"/>
            <a:chExt cx="2007479" cy="454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7479" cy="406400"/>
            </a:xfrm>
            <a:custGeom>
              <a:avLst/>
              <a:gdLst/>
              <a:ahLst/>
              <a:cxnLst/>
              <a:rect l="l" t="t" r="r" b="b"/>
              <a:pathLst>
                <a:path w="2007479" h="406400">
                  <a:moveTo>
                    <a:pt x="1804279" y="0"/>
                  </a:moveTo>
                  <a:cubicBezTo>
                    <a:pt x="1916504" y="0"/>
                    <a:pt x="2007479" y="90976"/>
                    <a:pt x="2007479" y="203200"/>
                  </a:cubicBezTo>
                  <a:cubicBezTo>
                    <a:pt x="2007479" y="315424"/>
                    <a:pt x="1916504" y="406400"/>
                    <a:pt x="180427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07479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445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0218582" y="3831632"/>
            <a:ext cx="2630007" cy="522146"/>
            <a:chOff x="0" y="-47625"/>
            <a:chExt cx="2286886" cy="4540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6886" cy="406400"/>
            </a:xfrm>
            <a:custGeom>
              <a:avLst/>
              <a:gdLst/>
              <a:ahLst/>
              <a:cxnLst/>
              <a:rect l="l" t="t" r="r" b="b"/>
              <a:pathLst>
                <a:path w="2286886" h="406400">
                  <a:moveTo>
                    <a:pt x="2083686" y="0"/>
                  </a:moveTo>
                  <a:cubicBezTo>
                    <a:pt x="2195910" y="0"/>
                    <a:pt x="2286886" y="90976"/>
                    <a:pt x="2286886" y="203200"/>
                  </a:cubicBezTo>
                  <a:cubicBezTo>
                    <a:pt x="2286886" y="315424"/>
                    <a:pt x="2195910" y="406400"/>
                    <a:pt x="20836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86886" cy="454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445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-140883" y="-716995"/>
            <a:ext cx="4653280" cy="4653280"/>
          </a:xfrm>
          <a:custGeom>
            <a:avLst/>
            <a:gdLst/>
            <a:ahLst/>
            <a:cxnLst/>
            <a:rect l="l" t="t" r="r" b="b"/>
            <a:pathLst>
              <a:path w="6979920" h="6979920">
                <a:moveTo>
                  <a:pt x="6979920" y="6979921"/>
                </a:moveTo>
                <a:lnTo>
                  <a:pt x="0" y="6979921"/>
                </a:lnTo>
                <a:lnTo>
                  <a:pt x="0" y="0"/>
                </a:lnTo>
                <a:lnTo>
                  <a:pt x="6979920" y="0"/>
                </a:lnTo>
                <a:lnTo>
                  <a:pt x="6979920" y="6979921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62884" y="5501089"/>
            <a:ext cx="3579754" cy="1029179"/>
          </a:xfrm>
          <a:custGeom>
            <a:avLst/>
            <a:gdLst/>
            <a:ahLst/>
            <a:cxnLst/>
            <a:rect l="l" t="t" r="r" b="b"/>
            <a:pathLst>
              <a:path w="5369631" h="1543769">
                <a:moveTo>
                  <a:pt x="0" y="0"/>
                </a:moveTo>
                <a:lnTo>
                  <a:pt x="5369631" y="0"/>
                </a:lnTo>
                <a:lnTo>
                  <a:pt x="5369631" y="1543769"/>
                </a:lnTo>
                <a:lnTo>
                  <a:pt x="0" y="154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64253" flipH="1">
            <a:off x="6194176" y="-48301"/>
            <a:ext cx="3396559" cy="3315891"/>
          </a:xfrm>
          <a:custGeom>
            <a:avLst/>
            <a:gdLst/>
            <a:ahLst/>
            <a:cxnLst/>
            <a:rect l="l" t="t" r="r" b="b"/>
            <a:pathLst>
              <a:path w="5094839" h="4973836">
                <a:moveTo>
                  <a:pt x="5094838" y="0"/>
                </a:moveTo>
                <a:lnTo>
                  <a:pt x="0" y="0"/>
                </a:lnTo>
                <a:lnTo>
                  <a:pt x="0" y="4973837"/>
                </a:lnTo>
                <a:lnTo>
                  <a:pt x="5094838" y="4973837"/>
                </a:lnTo>
                <a:lnTo>
                  <a:pt x="50948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76399">
            <a:off x="1170001" y="215557"/>
            <a:ext cx="9618311" cy="6659352"/>
          </a:xfrm>
          <a:custGeom>
            <a:avLst/>
            <a:gdLst/>
            <a:ahLst/>
            <a:cxnLst/>
            <a:rect l="l" t="t" r="r" b="b"/>
            <a:pathLst>
              <a:path w="14427466" h="9989028">
                <a:moveTo>
                  <a:pt x="0" y="0"/>
                </a:moveTo>
                <a:lnTo>
                  <a:pt x="14427466" y="0"/>
                </a:lnTo>
                <a:lnTo>
                  <a:pt x="14427466" y="9989027"/>
                </a:lnTo>
                <a:lnTo>
                  <a:pt x="0" y="9989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3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76326" y="1436417"/>
            <a:ext cx="7039349" cy="390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0355"/>
              </a:lnSpc>
            </a:pPr>
            <a:r>
              <a:rPr lang="en-US" sz="8154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Personal Expense Tracker</a:t>
            </a:r>
          </a:p>
        </p:txBody>
      </p:sp>
      <p:sp>
        <p:nvSpPr>
          <p:cNvPr id="13" name="Freeform 13"/>
          <p:cNvSpPr/>
          <p:nvPr/>
        </p:nvSpPr>
        <p:spPr>
          <a:xfrm rot="-1791143">
            <a:off x="997515" y="351875"/>
            <a:ext cx="1996955" cy="1784779"/>
          </a:xfrm>
          <a:custGeom>
            <a:avLst/>
            <a:gdLst/>
            <a:ahLst/>
            <a:cxnLst/>
            <a:rect l="l" t="t" r="r" b="b"/>
            <a:pathLst>
              <a:path w="2995432" h="2677168">
                <a:moveTo>
                  <a:pt x="0" y="0"/>
                </a:moveTo>
                <a:lnTo>
                  <a:pt x="2995432" y="0"/>
                </a:lnTo>
                <a:lnTo>
                  <a:pt x="2995432" y="2677168"/>
                </a:lnTo>
                <a:lnTo>
                  <a:pt x="0" y="2677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96739">
            <a:off x="9441425" y="5084939"/>
            <a:ext cx="1646584" cy="1605419"/>
          </a:xfrm>
          <a:custGeom>
            <a:avLst/>
            <a:gdLst/>
            <a:ahLst/>
            <a:cxnLst/>
            <a:rect l="l" t="t" r="r" b="b"/>
            <a:pathLst>
              <a:path w="2469876" h="2408129">
                <a:moveTo>
                  <a:pt x="0" y="0"/>
                </a:moveTo>
                <a:lnTo>
                  <a:pt x="2469876" y="0"/>
                </a:lnTo>
                <a:lnTo>
                  <a:pt x="2469876" y="2408129"/>
                </a:lnTo>
                <a:lnTo>
                  <a:pt x="0" y="2408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813767" y="5366735"/>
            <a:ext cx="698631" cy="698631"/>
          </a:xfrm>
          <a:custGeom>
            <a:avLst/>
            <a:gdLst/>
            <a:ahLst/>
            <a:cxnLst/>
            <a:rect l="l" t="t" r="r" b="b"/>
            <a:pathLst>
              <a:path w="1047946" h="1047946">
                <a:moveTo>
                  <a:pt x="0" y="0"/>
                </a:moveTo>
                <a:lnTo>
                  <a:pt x="1047946" y="0"/>
                </a:lnTo>
                <a:lnTo>
                  <a:pt x="1047946" y="1047946"/>
                </a:lnTo>
                <a:lnTo>
                  <a:pt x="0" y="10479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46100" y="4316190"/>
            <a:ext cx="2448560" cy="2778508"/>
          </a:xfrm>
          <a:custGeom>
            <a:avLst/>
            <a:gdLst/>
            <a:ahLst/>
            <a:cxnLst/>
            <a:rect l="l" t="t" r="r" b="b"/>
            <a:pathLst>
              <a:path w="3672840" h="4167762">
                <a:moveTo>
                  <a:pt x="0" y="0"/>
                </a:moveTo>
                <a:lnTo>
                  <a:pt x="3672840" y="0"/>
                </a:lnTo>
                <a:lnTo>
                  <a:pt x="3672840" y="4167762"/>
                </a:lnTo>
                <a:lnTo>
                  <a:pt x="0" y="4167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 rot="5400000">
            <a:off x="10450345" y="1474602"/>
            <a:ext cx="2149811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27"/>
              </a:lnSpc>
            </a:pPr>
            <a:r>
              <a:rPr lang="en-US" sz="173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Presentation by 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0237560" y="3951991"/>
            <a:ext cx="2575381" cy="28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27"/>
              </a:lnSpc>
            </a:pPr>
            <a:r>
              <a:rPr lang="en-US" sz="1733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1031 &amp; 1066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3280" y="5346573"/>
            <a:ext cx="3918939" cy="65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576"/>
              </a:lnSpc>
            </a:pPr>
            <a:r>
              <a:rPr lang="en-US" sz="3983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Presentation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1546183" y="4552100"/>
            <a:ext cx="3504049" cy="81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620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defTabSz="609630">
              <a:lnSpc>
                <a:spcPts val="1620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  <a:p>
            <a:pPr defTabSz="609630">
              <a:lnSpc>
                <a:spcPts val="1620"/>
              </a:lnSpc>
            </a:pPr>
            <a:r>
              <a:rPr lang="en-US" sz="115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PROGRAMMING FUNDAMENTALS II</a:t>
            </a:r>
          </a:p>
          <a:p>
            <a:pPr defTabSz="609630">
              <a:lnSpc>
                <a:spcPts val="1620"/>
              </a:lnSpc>
            </a:pPr>
            <a:r>
              <a:rPr lang="en-US" sz="115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695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0B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478" y="-3223494"/>
            <a:ext cx="12398055" cy="6446988"/>
          </a:xfrm>
          <a:custGeom>
            <a:avLst/>
            <a:gdLst/>
            <a:ahLst/>
            <a:cxnLst/>
            <a:rect l="l" t="t" r="r" b="b"/>
            <a:pathLst>
              <a:path w="18597082" h="9670482">
                <a:moveTo>
                  <a:pt x="0" y="0"/>
                </a:moveTo>
                <a:lnTo>
                  <a:pt x="18597082" y="0"/>
                </a:lnTo>
                <a:lnTo>
                  <a:pt x="18597082" y="9670482"/>
                </a:lnTo>
                <a:lnTo>
                  <a:pt x="0" y="967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12401" y="1765308"/>
            <a:ext cx="2795733" cy="3497580"/>
            <a:chOff x="0" y="0"/>
            <a:chExt cx="15227300" cy="19050000"/>
          </a:xfrm>
        </p:grpSpPr>
        <p:sp>
          <p:nvSpPr>
            <p:cNvPr id="4" name="Freeform 4"/>
            <p:cNvSpPr/>
            <p:nvPr/>
          </p:nvSpPr>
          <p:spPr>
            <a:xfrm>
              <a:off x="944032" y="1334822"/>
              <a:ext cx="13606916" cy="16933143"/>
            </a:xfrm>
            <a:custGeom>
              <a:avLst/>
              <a:gdLst/>
              <a:ahLst/>
              <a:cxnLst/>
              <a:rect l="l" t="t" r="r" b="b"/>
              <a:pathLst>
                <a:path w="13606916" h="16933143">
                  <a:moveTo>
                    <a:pt x="13372024" y="16933144"/>
                  </a:moveTo>
                  <a:lnTo>
                    <a:pt x="0" y="16933144"/>
                  </a:lnTo>
                  <a:lnTo>
                    <a:pt x="0" y="3963789"/>
                  </a:lnTo>
                  <a:lnTo>
                    <a:pt x="3070363" y="104861"/>
                  </a:lnTo>
                  <a:lnTo>
                    <a:pt x="9999657" y="0"/>
                  </a:lnTo>
                  <a:lnTo>
                    <a:pt x="11721831" y="784042"/>
                  </a:lnTo>
                  <a:lnTo>
                    <a:pt x="13606915" y="5926809"/>
                  </a:lnTo>
                  <a:close/>
                </a:path>
              </a:pathLst>
            </a:custGeom>
            <a:blipFill>
              <a:blip r:embed="rId3"/>
              <a:stretch>
                <a:fillRect t="-459" b="-4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227300" cy="19050000"/>
            </a:xfrm>
            <a:custGeom>
              <a:avLst/>
              <a:gdLst/>
              <a:ahLst/>
              <a:cxnLst/>
              <a:rect l="l" t="t" r="r" b="b"/>
              <a:pathLst>
                <a:path w="15227300" h="190500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t="-272" b="-2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3867" y="1680210"/>
            <a:ext cx="2795733" cy="3497580"/>
            <a:chOff x="0" y="0"/>
            <a:chExt cx="15227300" cy="19050000"/>
          </a:xfrm>
        </p:grpSpPr>
        <p:sp>
          <p:nvSpPr>
            <p:cNvPr id="7" name="Freeform 7"/>
            <p:cNvSpPr/>
            <p:nvPr/>
          </p:nvSpPr>
          <p:spPr>
            <a:xfrm>
              <a:off x="944032" y="1334822"/>
              <a:ext cx="13606916" cy="16933143"/>
            </a:xfrm>
            <a:custGeom>
              <a:avLst/>
              <a:gdLst/>
              <a:ahLst/>
              <a:cxnLst/>
              <a:rect l="l" t="t" r="r" b="b"/>
              <a:pathLst>
                <a:path w="13606916" h="16933143">
                  <a:moveTo>
                    <a:pt x="13372024" y="16933144"/>
                  </a:moveTo>
                  <a:lnTo>
                    <a:pt x="0" y="16933144"/>
                  </a:lnTo>
                  <a:lnTo>
                    <a:pt x="0" y="3963789"/>
                  </a:lnTo>
                  <a:lnTo>
                    <a:pt x="3070363" y="104861"/>
                  </a:lnTo>
                  <a:lnTo>
                    <a:pt x="9999657" y="0"/>
                  </a:lnTo>
                  <a:lnTo>
                    <a:pt x="11721831" y="784042"/>
                  </a:lnTo>
                  <a:lnTo>
                    <a:pt x="13606915" y="5926809"/>
                  </a:lnTo>
                  <a:close/>
                </a:path>
              </a:pathLst>
            </a:custGeom>
            <a:blipFill>
              <a:blip r:embed="rId5"/>
              <a:stretch>
                <a:fillRect l="-9542" t="-12062" r="-2335" b="-84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5227300" cy="19050000"/>
            </a:xfrm>
            <a:custGeom>
              <a:avLst/>
              <a:gdLst/>
              <a:ahLst/>
              <a:cxnLst/>
              <a:rect l="l" t="t" r="r" b="b"/>
              <a:pathLst>
                <a:path w="15227300" h="190500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t="-272" b="-2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0968" y="-4576"/>
            <a:ext cx="10167166" cy="322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8617"/>
              </a:lnSpc>
            </a:pPr>
            <a:r>
              <a:rPr lang="en-US" sz="6600" spc="-97">
                <a:solidFill>
                  <a:srgbClr val="027361"/>
                </a:solidFill>
                <a:latin typeface="Skillet Condensed"/>
                <a:ea typeface="Skillet Condensed"/>
                <a:cs typeface="Skillet Condensed"/>
                <a:sym typeface="Skillet Condensed"/>
              </a:rPr>
              <a:t>PERSONAL EXPENSE TRACKER</a:t>
            </a:r>
            <a:endParaRPr lang="en-US" sz="6600" spc="-97">
              <a:solidFill>
                <a:srgbClr val="027361"/>
              </a:solidFill>
              <a:latin typeface="Skillet Condensed"/>
              <a:ea typeface="Skillet Condensed"/>
              <a:cs typeface="Skillet Condensed"/>
            </a:endParaRPr>
          </a:p>
          <a:p>
            <a:pPr algn="ctr" defTabSz="609630">
              <a:lnSpc>
                <a:spcPts val="8617"/>
              </a:lnSpc>
            </a:pPr>
            <a:endParaRPr lang="en-US" sz="6600" spc="-97">
              <a:solidFill>
                <a:srgbClr val="027361"/>
              </a:solidFill>
              <a:latin typeface="Skillet Condensed"/>
              <a:ea typeface="Skillet Condensed"/>
              <a:cs typeface="Skillet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4142" y="5366752"/>
            <a:ext cx="3435183" cy="127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72"/>
              </a:lnSpc>
            </a:pPr>
            <a:r>
              <a:rPr lang="en-US" sz="2800" err="1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นางสาว</a:t>
            </a:r>
            <a:r>
              <a:rPr lang="en-US" sz="2800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ปิยดารัตน์</a:t>
            </a:r>
            <a:r>
              <a:rPr lang="en-US" sz="2800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สุพินิจ</a:t>
            </a:r>
            <a:r>
              <a:rPr lang="en-US" sz="2800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 </a:t>
            </a:r>
            <a:endParaRPr lang="en-US" sz="2800">
              <a:solidFill>
                <a:schemeClr val="bg1"/>
              </a:solidFill>
              <a:latin typeface="Angsana New"/>
              <a:ea typeface="Th Sarabun New Bold"/>
              <a:cs typeface="Angsana New"/>
            </a:endParaRPr>
          </a:p>
          <a:p>
            <a:pPr algn="ctr" defTabSz="609630">
              <a:lnSpc>
                <a:spcPts val="5172"/>
              </a:lnSpc>
            </a:pPr>
            <a:r>
              <a:rPr lang="en-US" sz="2800">
                <a:solidFill>
                  <a:schemeClr val="bg1"/>
                </a:solidFill>
                <a:latin typeface="Angsana New"/>
                <a:ea typeface="Th Sarabun New Bold"/>
                <a:cs typeface="Angsana New"/>
                <a:sym typeface="Th Sarabun New Bold"/>
              </a:rPr>
              <a:t>6730301031</a:t>
            </a:r>
            <a:endParaRPr lang="en-US" sz="2800">
              <a:latin typeface="Angsana New"/>
              <a:ea typeface="Th Sarabun New Bold"/>
              <a:cs typeface="Angsana Ne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77733" y="5373102"/>
            <a:ext cx="4115587" cy="1238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</a:pPr>
            <a:r>
              <a:rPr lang="en-US" sz="2400" b="1" err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นางสาว</a:t>
            </a:r>
            <a:r>
              <a:rPr lang="en-US" sz="2400" b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ภูริชชยาพัชร์</a:t>
            </a:r>
            <a:r>
              <a:rPr lang="en-US" sz="2400" b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 </a:t>
            </a:r>
            <a:r>
              <a:rPr lang="en-US" sz="2400" b="1" err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สุพรรณ์</a:t>
            </a:r>
            <a:endParaRPr lang="en-US" sz="2400" b="1">
              <a:solidFill>
                <a:srgbClr val="FFFFFF"/>
              </a:solidFill>
              <a:latin typeface="Th Sarabun New Bold"/>
              <a:ea typeface="Th Sarabun New Bold"/>
              <a:cs typeface="Th Sarabun New Bold"/>
            </a:endParaRPr>
          </a:p>
          <a:p>
            <a:pPr algn="ctr" defTabSz="609630">
              <a:lnSpc>
                <a:spcPts val="5133"/>
              </a:lnSpc>
            </a:pPr>
            <a:r>
              <a:rPr lang="en-US" sz="2400" b="1">
                <a:solidFill>
                  <a:srgbClr val="FFFFFF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6730301066</a:t>
            </a:r>
            <a:endParaRPr lang="en-US" sz="2400" b="1">
              <a:solidFill>
                <a:srgbClr val="FFFFFF"/>
              </a:solidFill>
              <a:latin typeface="Th Sarabun New Bold"/>
              <a:ea typeface="Th Sarabun New Bold"/>
              <a:cs typeface="Th Sarabun New Bold"/>
            </a:endParaRPr>
          </a:p>
        </p:txBody>
      </p:sp>
    </p:spTree>
    <p:extLst>
      <p:ext uri="{BB962C8B-B14F-4D97-AF65-F5344CB8AC3E}">
        <p14:creationId xmlns:p14="http://schemas.microsoft.com/office/powerpoint/2010/main" val="215510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9071610" y="3036147"/>
            <a:ext cx="4653280" cy="4653280"/>
          </a:xfrm>
          <a:custGeom>
            <a:avLst/>
            <a:gdLst/>
            <a:ahLst/>
            <a:cxnLst/>
            <a:rect l="l" t="t" r="r" b="b"/>
            <a:pathLst>
              <a:path w="6979920" h="6979920">
                <a:moveTo>
                  <a:pt x="0" y="0"/>
                </a:moveTo>
                <a:lnTo>
                  <a:pt x="6979920" y="0"/>
                </a:lnTo>
                <a:lnTo>
                  <a:pt x="6979920" y="6979920"/>
                </a:lnTo>
                <a:lnTo>
                  <a:pt x="0" y="697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6096000" y="1364939"/>
            <a:ext cx="5619750" cy="5016811"/>
            <a:chOff x="0" y="0"/>
            <a:chExt cx="3232275" cy="2885486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3234815" cy="2880740"/>
            </a:xfrm>
            <a:custGeom>
              <a:avLst/>
              <a:gdLst/>
              <a:ahLst/>
              <a:cxnLst/>
              <a:rect l="l" t="t" r="r" b="b"/>
              <a:pathLst>
                <a:path w="3234815" h="2880740">
                  <a:moveTo>
                    <a:pt x="3233086" y="2549200"/>
                  </a:moveTo>
                  <a:cubicBezTo>
                    <a:pt x="3231357" y="1829650"/>
                    <a:pt x="3210616" y="856892"/>
                    <a:pt x="3210616" y="139163"/>
                  </a:cubicBezTo>
                  <a:cubicBezTo>
                    <a:pt x="3210616" y="128234"/>
                    <a:pt x="3212344" y="117304"/>
                    <a:pt x="3212344" y="108195"/>
                  </a:cubicBezTo>
                  <a:cubicBezTo>
                    <a:pt x="3210616" y="106374"/>
                    <a:pt x="3208887" y="106374"/>
                    <a:pt x="3207159" y="104552"/>
                  </a:cubicBezTo>
                  <a:cubicBezTo>
                    <a:pt x="3207159" y="104552"/>
                    <a:pt x="3205430" y="106374"/>
                    <a:pt x="3205430" y="108195"/>
                  </a:cubicBezTo>
                  <a:cubicBezTo>
                    <a:pt x="3201973" y="117304"/>
                    <a:pt x="3195059" y="117304"/>
                    <a:pt x="3188145" y="117304"/>
                  </a:cubicBezTo>
                  <a:cubicBezTo>
                    <a:pt x="3179503" y="115482"/>
                    <a:pt x="3170860" y="106374"/>
                    <a:pt x="3160489" y="110017"/>
                  </a:cubicBezTo>
                  <a:cubicBezTo>
                    <a:pt x="3157033" y="111839"/>
                    <a:pt x="3150118" y="108195"/>
                    <a:pt x="3148390" y="104552"/>
                  </a:cubicBezTo>
                  <a:cubicBezTo>
                    <a:pt x="3143204" y="97266"/>
                    <a:pt x="3136290" y="97266"/>
                    <a:pt x="3129377" y="100909"/>
                  </a:cubicBezTo>
                  <a:cubicBezTo>
                    <a:pt x="3125920" y="102730"/>
                    <a:pt x="3122463" y="100909"/>
                    <a:pt x="3119006" y="100909"/>
                  </a:cubicBezTo>
                  <a:cubicBezTo>
                    <a:pt x="3113820" y="100909"/>
                    <a:pt x="3106906" y="99087"/>
                    <a:pt x="3101721" y="97266"/>
                  </a:cubicBezTo>
                  <a:cubicBezTo>
                    <a:pt x="3099992" y="97266"/>
                    <a:pt x="3096535" y="95444"/>
                    <a:pt x="3094807" y="95444"/>
                  </a:cubicBezTo>
                  <a:cubicBezTo>
                    <a:pt x="3089621" y="93622"/>
                    <a:pt x="3084436" y="88157"/>
                    <a:pt x="3079250" y="95444"/>
                  </a:cubicBezTo>
                  <a:cubicBezTo>
                    <a:pt x="3079250" y="95444"/>
                    <a:pt x="3075793" y="95444"/>
                    <a:pt x="3074065" y="93622"/>
                  </a:cubicBezTo>
                  <a:cubicBezTo>
                    <a:pt x="3072336" y="89979"/>
                    <a:pt x="3070608" y="84514"/>
                    <a:pt x="3068879" y="80871"/>
                  </a:cubicBezTo>
                  <a:cubicBezTo>
                    <a:pt x="3065423" y="75406"/>
                    <a:pt x="3065423" y="66298"/>
                    <a:pt x="3060237" y="62654"/>
                  </a:cubicBezTo>
                  <a:cubicBezTo>
                    <a:pt x="3056780" y="60833"/>
                    <a:pt x="3055052" y="59011"/>
                    <a:pt x="3053323" y="55368"/>
                  </a:cubicBezTo>
                  <a:cubicBezTo>
                    <a:pt x="3053323" y="53546"/>
                    <a:pt x="3049866" y="51724"/>
                    <a:pt x="3049866" y="49903"/>
                  </a:cubicBezTo>
                  <a:lnTo>
                    <a:pt x="3044681" y="44438"/>
                  </a:lnTo>
                  <a:cubicBezTo>
                    <a:pt x="3042952" y="40795"/>
                    <a:pt x="3041224" y="35330"/>
                    <a:pt x="3037767" y="33508"/>
                  </a:cubicBezTo>
                  <a:cubicBezTo>
                    <a:pt x="3030853" y="28043"/>
                    <a:pt x="3029124" y="20756"/>
                    <a:pt x="3032581" y="11648"/>
                  </a:cubicBezTo>
                  <a:cubicBezTo>
                    <a:pt x="3027396" y="9827"/>
                    <a:pt x="3023939" y="6183"/>
                    <a:pt x="3018753" y="6183"/>
                  </a:cubicBezTo>
                  <a:cubicBezTo>
                    <a:pt x="2998011" y="8005"/>
                    <a:pt x="2975541" y="11648"/>
                    <a:pt x="2954799" y="13470"/>
                  </a:cubicBezTo>
                  <a:cubicBezTo>
                    <a:pt x="2951342" y="13470"/>
                    <a:pt x="2946157" y="15292"/>
                    <a:pt x="2944428" y="17113"/>
                  </a:cubicBezTo>
                  <a:cubicBezTo>
                    <a:pt x="2930600" y="26221"/>
                    <a:pt x="2916772" y="18935"/>
                    <a:pt x="2902944" y="17113"/>
                  </a:cubicBezTo>
                  <a:cubicBezTo>
                    <a:pt x="2892574" y="17113"/>
                    <a:pt x="2882203" y="11648"/>
                    <a:pt x="2871832" y="9827"/>
                  </a:cubicBezTo>
                  <a:cubicBezTo>
                    <a:pt x="2859732" y="8005"/>
                    <a:pt x="2849361" y="9827"/>
                    <a:pt x="2837262" y="8005"/>
                  </a:cubicBezTo>
                  <a:cubicBezTo>
                    <a:pt x="2835533" y="8005"/>
                    <a:pt x="2833805" y="6183"/>
                    <a:pt x="2832077" y="4362"/>
                  </a:cubicBezTo>
                  <a:cubicBezTo>
                    <a:pt x="2828620" y="0"/>
                    <a:pt x="2821706" y="1270"/>
                    <a:pt x="2818249" y="2540"/>
                  </a:cubicBezTo>
                  <a:cubicBezTo>
                    <a:pt x="2813063" y="6183"/>
                    <a:pt x="2811335" y="11648"/>
                    <a:pt x="2807877" y="17113"/>
                  </a:cubicBezTo>
                  <a:cubicBezTo>
                    <a:pt x="2799235" y="18935"/>
                    <a:pt x="2787136" y="20756"/>
                    <a:pt x="2778493" y="26221"/>
                  </a:cubicBezTo>
                  <a:cubicBezTo>
                    <a:pt x="2771579" y="29865"/>
                    <a:pt x="2768123" y="31686"/>
                    <a:pt x="2762937" y="28043"/>
                  </a:cubicBezTo>
                  <a:lnTo>
                    <a:pt x="2761208" y="29865"/>
                  </a:lnTo>
                  <a:cubicBezTo>
                    <a:pt x="2764665" y="33508"/>
                    <a:pt x="2766394" y="38973"/>
                    <a:pt x="2769851" y="42616"/>
                  </a:cubicBezTo>
                  <a:cubicBezTo>
                    <a:pt x="2764665" y="44438"/>
                    <a:pt x="2757751" y="48081"/>
                    <a:pt x="2754295" y="46259"/>
                  </a:cubicBezTo>
                  <a:cubicBezTo>
                    <a:pt x="2745652" y="44438"/>
                    <a:pt x="2742195" y="48081"/>
                    <a:pt x="2735281" y="51724"/>
                  </a:cubicBezTo>
                  <a:cubicBezTo>
                    <a:pt x="2728367" y="57189"/>
                    <a:pt x="2719725" y="60833"/>
                    <a:pt x="2712811" y="64476"/>
                  </a:cubicBezTo>
                  <a:cubicBezTo>
                    <a:pt x="2711082" y="64476"/>
                    <a:pt x="2709354" y="64476"/>
                    <a:pt x="2707625" y="62654"/>
                  </a:cubicBezTo>
                  <a:cubicBezTo>
                    <a:pt x="2705897" y="62654"/>
                    <a:pt x="2704168" y="60833"/>
                    <a:pt x="2704168" y="60833"/>
                  </a:cubicBezTo>
                  <a:cubicBezTo>
                    <a:pt x="2695526" y="64476"/>
                    <a:pt x="2686883" y="68119"/>
                    <a:pt x="2678241" y="64476"/>
                  </a:cubicBezTo>
                  <a:cubicBezTo>
                    <a:pt x="2676512" y="64476"/>
                    <a:pt x="2676512" y="66298"/>
                    <a:pt x="2674784" y="66298"/>
                  </a:cubicBezTo>
                  <a:cubicBezTo>
                    <a:pt x="2664413" y="69941"/>
                    <a:pt x="2657499" y="82692"/>
                    <a:pt x="2643671" y="82692"/>
                  </a:cubicBezTo>
                  <a:cubicBezTo>
                    <a:pt x="2633300" y="82692"/>
                    <a:pt x="2622929" y="91801"/>
                    <a:pt x="2612558" y="91801"/>
                  </a:cubicBezTo>
                  <a:cubicBezTo>
                    <a:pt x="2600459" y="93622"/>
                    <a:pt x="2590088" y="97266"/>
                    <a:pt x="2579717" y="102730"/>
                  </a:cubicBezTo>
                  <a:cubicBezTo>
                    <a:pt x="2576260" y="104552"/>
                    <a:pt x="2572803" y="104552"/>
                    <a:pt x="2571074" y="104552"/>
                  </a:cubicBezTo>
                  <a:cubicBezTo>
                    <a:pt x="2562432" y="100909"/>
                    <a:pt x="2557247" y="106374"/>
                    <a:pt x="2553790" y="111839"/>
                  </a:cubicBezTo>
                  <a:cubicBezTo>
                    <a:pt x="2545147" y="124590"/>
                    <a:pt x="2531319" y="128234"/>
                    <a:pt x="2519220" y="131877"/>
                  </a:cubicBezTo>
                  <a:cubicBezTo>
                    <a:pt x="2503664" y="135520"/>
                    <a:pt x="2488107" y="137342"/>
                    <a:pt x="2472551" y="139163"/>
                  </a:cubicBezTo>
                  <a:cubicBezTo>
                    <a:pt x="2470822" y="139163"/>
                    <a:pt x="2469094" y="144628"/>
                    <a:pt x="2465637" y="146450"/>
                  </a:cubicBezTo>
                  <a:cubicBezTo>
                    <a:pt x="2463908" y="146450"/>
                    <a:pt x="2462180" y="144628"/>
                    <a:pt x="2462180" y="144628"/>
                  </a:cubicBezTo>
                  <a:cubicBezTo>
                    <a:pt x="2453537" y="155558"/>
                    <a:pt x="2448352" y="171953"/>
                    <a:pt x="2431067" y="170131"/>
                  </a:cubicBezTo>
                  <a:lnTo>
                    <a:pt x="2429339" y="170131"/>
                  </a:lnTo>
                  <a:cubicBezTo>
                    <a:pt x="2415511" y="179240"/>
                    <a:pt x="2401683" y="175596"/>
                    <a:pt x="2389583" y="171953"/>
                  </a:cubicBezTo>
                  <a:cubicBezTo>
                    <a:pt x="2386126" y="171953"/>
                    <a:pt x="2380941" y="168310"/>
                    <a:pt x="2379212" y="164666"/>
                  </a:cubicBezTo>
                  <a:cubicBezTo>
                    <a:pt x="2374027" y="153737"/>
                    <a:pt x="2360199" y="150093"/>
                    <a:pt x="2349828" y="153737"/>
                  </a:cubicBezTo>
                  <a:cubicBezTo>
                    <a:pt x="2341185" y="157380"/>
                    <a:pt x="2332543" y="159201"/>
                    <a:pt x="2323901" y="162845"/>
                  </a:cubicBezTo>
                  <a:cubicBezTo>
                    <a:pt x="2310073" y="166488"/>
                    <a:pt x="2297973" y="168310"/>
                    <a:pt x="2284146" y="161023"/>
                  </a:cubicBezTo>
                  <a:cubicBezTo>
                    <a:pt x="2270318" y="153737"/>
                    <a:pt x="2259947" y="159201"/>
                    <a:pt x="2253033" y="175596"/>
                  </a:cubicBezTo>
                  <a:cubicBezTo>
                    <a:pt x="2247847" y="186526"/>
                    <a:pt x="2234019" y="188348"/>
                    <a:pt x="2225377" y="179240"/>
                  </a:cubicBezTo>
                  <a:cubicBezTo>
                    <a:pt x="2220191" y="173775"/>
                    <a:pt x="2216734" y="175596"/>
                    <a:pt x="2211549" y="179240"/>
                  </a:cubicBezTo>
                  <a:lnTo>
                    <a:pt x="2201178" y="190169"/>
                  </a:lnTo>
                  <a:cubicBezTo>
                    <a:pt x="2199450" y="191991"/>
                    <a:pt x="2195993" y="191991"/>
                    <a:pt x="2194264" y="191991"/>
                  </a:cubicBezTo>
                  <a:lnTo>
                    <a:pt x="2183893" y="191991"/>
                  </a:lnTo>
                  <a:cubicBezTo>
                    <a:pt x="2176979" y="191991"/>
                    <a:pt x="2170065" y="190169"/>
                    <a:pt x="2163151" y="188348"/>
                  </a:cubicBezTo>
                  <a:cubicBezTo>
                    <a:pt x="2154509" y="186526"/>
                    <a:pt x="2147595" y="181061"/>
                    <a:pt x="2138952" y="179240"/>
                  </a:cubicBezTo>
                  <a:cubicBezTo>
                    <a:pt x="2125124" y="177418"/>
                    <a:pt x="2121667" y="164666"/>
                    <a:pt x="2116482" y="155558"/>
                  </a:cubicBezTo>
                  <a:cubicBezTo>
                    <a:pt x="2113025" y="150093"/>
                    <a:pt x="2106111" y="142807"/>
                    <a:pt x="2099197" y="144628"/>
                  </a:cubicBezTo>
                  <a:cubicBezTo>
                    <a:pt x="2092283" y="148272"/>
                    <a:pt x="2085369" y="144628"/>
                    <a:pt x="2080184" y="142807"/>
                  </a:cubicBezTo>
                  <a:cubicBezTo>
                    <a:pt x="2078455" y="142807"/>
                    <a:pt x="2074998" y="140985"/>
                    <a:pt x="2073270" y="140985"/>
                  </a:cubicBezTo>
                  <a:cubicBezTo>
                    <a:pt x="2061170" y="137342"/>
                    <a:pt x="2052528" y="144628"/>
                    <a:pt x="2043885" y="153737"/>
                  </a:cubicBezTo>
                  <a:lnTo>
                    <a:pt x="2036972" y="161023"/>
                  </a:lnTo>
                  <a:cubicBezTo>
                    <a:pt x="2035243" y="162845"/>
                    <a:pt x="2035243" y="166488"/>
                    <a:pt x="2033514" y="168310"/>
                  </a:cubicBezTo>
                  <a:cubicBezTo>
                    <a:pt x="2023144" y="177418"/>
                    <a:pt x="2012773" y="173775"/>
                    <a:pt x="2000673" y="168310"/>
                  </a:cubicBezTo>
                  <a:cubicBezTo>
                    <a:pt x="1990302" y="162845"/>
                    <a:pt x="1978203" y="168310"/>
                    <a:pt x="1974746" y="179240"/>
                  </a:cubicBezTo>
                  <a:cubicBezTo>
                    <a:pt x="1973017" y="186526"/>
                    <a:pt x="1971289" y="191991"/>
                    <a:pt x="1962647" y="195634"/>
                  </a:cubicBezTo>
                  <a:cubicBezTo>
                    <a:pt x="1954004" y="201099"/>
                    <a:pt x="1943633" y="204743"/>
                    <a:pt x="1941905" y="217494"/>
                  </a:cubicBezTo>
                  <a:cubicBezTo>
                    <a:pt x="1941905" y="219316"/>
                    <a:pt x="1940176" y="221137"/>
                    <a:pt x="1938448" y="221137"/>
                  </a:cubicBezTo>
                  <a:cubicBezTo>
                    <a:pt x="1933262" y="222959"/>
                    <a:pt x="1929805" y="224781"/>
                    <a:pt x="1924620" y="226602"/>
                  </a:cubicBezTo>
                  <a:lnTo>
                    <a:pt x="1909063" y="226602"/>
                  </a:lnTo>
                  <a:cubicBezTo>
                    <a:pt x="1898692" y="224781"/>
                    <a:pt x="1888321" y="221137"/>
                    <a:pt x="1877951" y="219316"/>
                  </a:cubicBezTo>
                  <a:cubicBezTo>
                    <a:pt x="1865851" y="217494"/>
                    <a:pt x="1855480" y="224781"/>
                    <a:pt x="1843381" y="226602"/>
                  </a:cubicBezTo>
                  <a:lnTo>
                    <a:pt x="1841652" y="228424"/>
                  </a:lnTo>
                  <a:cubicBezTo>
                    <a:pt x="1838195" y="233889"/>
                    <a:pt x="1833010" y="232067"/>
                    <a:pt x="1829553" y="228424"/>
                  </a:cubicBezTo>
                  <a:cubicBezTo>
                    <a:pt x="1822639" y="221137"/>
                    <a:pt x="1810539" y="219316"/>
                    <a:pt x="1801897" y="222959"/>
                  </a:cubicBezTo>
                  <a:cubicBezTo>
                    <a:pt x="1791526" y="228424"/>
                    <a:pt x="1781155" y="232067"/>
                    <a:pt x="1770784" y="235711"/>
                  </a:cubicBezTo>
                  <a:cubicBezTo>
                    <a:pt x="1767327" y="235711"/>
                    <a:pt x="1763870" y="233889"/>
                    <a:pt x="1762142" y="233889"/>
                  </a:cubicBezTo>
                  <a:cubicBezTo>
                    <a:pt x="1758685" y="233889"/>
                    <a:pt x="1753499" y="232067"/>
                    <a:pt x="1751771" y="233889"/>
                  </a:cubicBezTo>
                  <a:cubicBezTo>
                    <a:pt x="1737943" y="244819"/>
                    <a:pt x="1724115" y="241176"/>
                    <a:pt x="1712016" y="233889"/>
                  </a:cubicBezTo>
                  <a:cubicBezTo>
                    <a:pt x="1705102" y="230246"/>
                    <a:pt x="1694731" y="226602"/>
                    <a:pt x="1691274" y="215673"/>
                  </a:cubicBezTo>
                  <a:cubicBezTo>
                    <a:pt x="1689545" y="208386"/>
                    <a:pt x="1682631" y="201099"/>
                    <a:pt x="1677446" y="195634"/>
                  </a:cubicBezTo>
                  <a:cubicBezTo>
                    <a:pt x="1668803" y="186526"/>
                    <a:pt x="1660161" y="173775"/>
                    <a:pt x="1644604" y="173775"/>
                  </a:cubicBezTo>
                  <a:cubicBezTo>
                    <a:pt x="1641148" y="173775"/>
                    <a:pt x="1637690" y="166488"/>
                    <a:pt x="1635962" y="168310"/>
                  </a:cubicBezTo>
                  <a:cubicBezTo>
                    <a:pt x="1629048" y="170131"/>
                    <a:pt x="1629048" y="166488"/>
                    <a:pt x="1625591" y="162845"/>
                  </a:cubicBezTo>
                  <a:cubicBezTo>
                    <a:pt x="1622134" y="159201"/>
                    <a:pt x="1616949" y="155558"/>
                    <a:pt x="1613492" y="150093"/>
                  </a:cubicBezTo>
                  <a:cubicBezTo>
                    <a:pt x="1608306" y="142807"/>
                    <a:pt x="1603121" y="133698"/>
                    <a:pt x="1597935" y="126412"/>
                  </a:cubicBezTo>
                  <a:cubicBezTo>
                    <a:pt x="1592750" y="119125"/>
                    <a:pt x="1589293" y="110017"/>
                    <a:pt x="1584107" y="102730"/>
                  </a:cubicBezTo>
                  <a:cubicBezTo>
                    <a:pt x="1582379" y="100909"/>
                    <a:pt x="1577193" y="99087"/>
                    <a:pt x="1575465" y="100909"/>
                  </a:cubicBezTo>
                  <a:lnTo>
                    <a:pt x="1554723" y="111839"/>
                  </a:lnTo>
                  <a:cubicBezTo>
                    <a:pt x="1551266" y="113660"/>
                    <a:pt x="1549538" y="117304"/>
                    <a:pt x="1547809" y="120947"/>
                  </a:cubicBezTo>
                  <a:lnTo>
                    <a:pt x="1546081" y="119125"/>
                  </a:lnTo>
                  <a:cubicBezTo>
                    <a:pt x="1547809" y="113660"/>
                    <a:pt x="1549538" y="108195"/>
                    <a:pt x="1551266" y="106374"/>
                  </a:cubicBezTo>
                  <a:lnTo>
                    <a:pt x="1530524" y="100909"/>
                  </a:lnTo>
                  <a:cubicBezTo>
                    <a:pt x="1525339" y="99087"/>
                    <a:pt x="1516696" y="99087"/>
                    <a:pt x="1513239" y="99087"/>
                  </a:cubicBezTo>
                  <a:lnTo>
                    <a:pt x="1485583" y="99087"/>
                  </a:lnTo>
                  <a:cubicBezTo>
                    <a:pt x="1475213" y="99087"/>
                    <a:pt x="1466570" y="97266"/>
                    <a:pt x="1456199" y="99087"/>
                  </a:cubicBezTo>
                  <a:cubicBezTo>
                    <a:pt x="1449285" y="100909"/>
                    <a:pt x="1444100" y="97266"/>
                    <a:pt x="1438914" y="93622"/>
                  </a:cubicBezTo>
                  <a:cubicBezTo>
                    <a:pt x="1425086" y="82692"/>
                    <a:pt x="1411258" y="69941"/>
                    <a:pt x="1392245" y="75406"/>
                  </a:cubicBezTo>
                  <a:cubicBezTo>
                    <a:pt x="1390517" y="75406"/>
                    <a:pt x="1387060" y="73584"/>
                    <a:pt x="1385331" y="71763"/>
                  </a:cubicBezTo>
                  <a:cubicBezTo>
                    <a:pt x="1380146" y="69941"/>
                    <a:pt x="1376689" y="66298"/>
                    <a:pt x="1369775" y="62654"/>
                  </a:cubicBezTo>
                  <a:cubicBezTo>
                    <a:pt x="1369775" y="68119"/>
                    <a:pt x="1369775" y="69941"/>
                    <a:pt x="1371503" y="73584"/>
                  </a:cubicBezTo>
                  <a:cubicBezTo>
                    <a:pt x="1368046" y="77227"/>
                    <a:pt x="1366318" y="75406"/>
                    <a:pt x="1364589" y="73584"/>
                  </a:cubicBezTo>
                  <a:cubicBezTo>
                    <a:pt x="1362861" y="75406"/>
                    <a:pt x="1361132" y="79049"/>
                    <a:pt x="1359404" y="79049"/>
                  </a:cubicBezTo>
                  <a:cubicBezTo>
                    <a:pt x="1350761" y="82692"/>
                    <a:pt x="1342119" y="84514"/>
                    <a:pt x="1333476" y="88157"/>
                  </a:cubicBezTo>
                  <a:cubicBezTo>
                    <a:pt x="1330020" y="89979"/>
                    <a:pt x="1326562" y="91801"/>
                    <a:pt x="1324834" y="93622"/>
                  </a:cubicBezTo>
                  <a:cubicBezTo>
                    <a:pt x="1317920" y="99087"/>
                    <a:pt x="1312735" y="108195"/>
                    <a:pt x="1300635" y="106374"/>
                  </a:cubicBezTo>
                  <a:cubicBezTo>
                    <a:pt x="1298907" y="106374"/>
                    <a:pt x="1295450" y="110017"/>
                    <a:pt x="1291993" y="110017"/>
                  </a:cubicBezTo>
                  <a:cubicBezTo>
                    <a:pt x="1288536" y="111839"/>
                    <a:pt x="1283350" y="111839"/>
                    <a:pt x="1279893" y="113660"/>
                  </a:cubicBezTo>
                  <a:lnTo>
                    <a:pt x="1276436" y="113660"/>
                  </a:lnTo>
                  <a:cubicBezTo>
                    <a:pt x="1266065" y="117304"/>
                    <a:pt x="1257423" y="120947"/>
                    <a:pt x="1247052" y="122769"/>
                  </a:cubicBezTo>
                  <a:lnTo>
                    <a:pt x="1240138" y="122769"/>
                  </a:lnTo>
                  <a:cubicBezTo>
                    <a:pt x="1231496" y="122769"/>
                    <a:pt x="1224582" y="120947"/>
                    <a:pt x="1215939" y="120947"/>
                  </a:cubicBezTo>
                  <a:cubicBezTo>
                    <a:pt x="1207297" y="120947"/>
                    <a:pt x="1198654" y="124590"/>
                    <a:pt x="1190012" y="124590"/>
                  </a:cubicBezTo>
                  <a:cubicBezTo>
                    <a:pt x="1179641" y="124590"/>
                    <a:pt x="1167541" y="124590"/>
                    <a:pt x="1158899" y="117304"/>
                  </a:cubicBezTo>
                  <a:cubicBezTo>
                    <a:pt x="1157171" y="115482"/>
                    <a:pt x="1151985" y="115482"/>
                    <a:pt x="1148528" y="117304"/>
                  </a:cubicBezTo>
                  <a:cubicBezTo>
                    <a:pt x="1136429" y="119125"/>
                    <a:pt x="1124329" y="120947"/>
                    <a:pt x="1113958" y="124590"/>
                  </a:cubicBezTo>
                  <a:cubicBezTo>
                    <a:pt x="1103587" y="128234"/>
                    <a:pt x="1098402" y="124590"/>
                    <a:pt x="1094945" y="115482"/>
                  </a:cubicBezTo>
                  <a:cubicBezTo>
                    <a:pt x="1093216" y="111839"/>
                    <a:pt x="1089759" y="108195"/>
                    <a:pt x="1086303" y="104552"/>
                  </a:cubicBezTo>
                  <a:cubicBezTo>
                    <a:pt x="1081117" y="100909"/>
                    <a:pt x="1075932" y="95444"/>
                    <a:pt x="1070746" y="95444"/>
                  </a:cubicBezTo>
                  <a:cubicBezTo>
                    <a:pt x="1058647" y="95444"/>
                    <a:pt x="1051733" y="88157"/>
                    <a:pt x="1043090" y="82692"/>
                  </a:cubicBezTo>
                  <a:cubicBezTo>
                    <a:pt x="1029262" y="73584"/>
                    <a:pt x="1017163" y="62654"/>
                    <a:pt x="999878" y="64476"/>
                  </a:cubicBezTo>
                  <a:lnTo>
                    <a:pt x="999878" y="55368"/>
                  </a:lnTo>
                  <a:cubicBezTo>
                    <a:pt x="1003335" y="55368"/>
                    <a:pt x="1006792" y="55368"/>
                    <a:pt x="1010249" y="53546"/>
                  </a:cubicBezTo>
                  <a:cubicBezTo>
                    <a:pt x="1005063" y="49903"/>
                    <a:pt x="1005063" y="44438"/>
                    <a:pt x="1001607" y="40795"/>
                  </a:cubicBezTo>
                  <a:cubicBezTo>
                    <a:pt x="994693" y="35330"/>
                    <a:pt x="987779" y="33508"/>
                    <a:pt x="980865" y="29865"/>
                  </a:cubicBezTo>
                  <a:cubicBezTo>
                    <a:pt x="975679" y="28043"/>
                    <a:pt x="968765" y="28043"/>
                    <a:pt x="972222" y="37151"/>
                  </a:cubicBezTo>
                  <a:cubicBezTo>
                    <a:pt x="963580" y="38973"/>
                    <a:pt x="956666" y="38973"/>
                    <a:pt x="953209" y="42616"/>
                  </a:cubicBezTo>
                  <a:cubicBezTo>
                    <a:pt x="946295" y="48081"/>
                    <a:pt x="939381" y="44438"/>
                    <a:pt x="934196" y="40795"/>
                  </a:cubicBezTo>
                  <a:cubicBezTo>
                    <a:pt x="930738" y="38973"/>
                    <a:pt x="927282" y="37151"/>
                    <a:pt x="923825" y="38973"/>
                  </a:cubicBezTo>
                  <a:cubicBezTo>
                    <a:pt x="903083" y="49903"/>
                    <a:pt x="882341" y="44438"/>
                    <a:pt x="861599" y="44438"/>
                  </a:cubicBezTo>
                  <a:cubicBezTo>
                    <a:pt x="858142" y="44438"/>
                    <a:pt x="854685" y="42616"/>
                    <a:pt x="849500" y="42616"/>
                  </a:cubicBezTo>
                  <a:cubicBezTo>
                    <a:pt x="842586" y="40795"/>
                    <a:pt x="837400" y="37151"/>
                    <a:pt x="830486" y="35330"/>
                  </a:cubicBezTo>
                  <a:cubicBezTo>
                    <a:pt x="823572" y="33508"/>
                    <a:pt x="814930" y="31686"/>
                    <a:pt x="808016" y="29865"/>
                  </a:cubicBezTo>
                  <a:lnTo>
                    <a:pt x="802830" y="29865"/>
                  </a:lnTo>
                  <a:cubicBezTo>
                    <a:pt x="790731" y="29865"/>
                    <a:pt x="778631" y="31686"/>
                    <a:pt x="768261" y="31686"/>
                  </a:cubicBezTo>
                  <a:cubicBezTo>
                    <a:pt x="759618" y="31686"/>
                    <a:pt x="750976" y="28043"/>
                    <a:pt x="740605" y="26221"/>
                  </a:cubicBezTo>
                  <a:cubicBezTo>
                    <a:pt x="738876" y="11648"/>
                    <a:pt x="725048" y="15292"/>
                    <a:pt x="716406" y="8005"/>
                  </a:cubicBezTo>
                  <a:cubicBezTo>
                    <a:pt x="714677" y="6183"/>
                    <a:pt x="711220" y="8005"/>
                    <a:pt x="709492" y="8005"/>
                  </a:cubicBezTo>
                  <a:cubicBezTo>
                    <a:pt x="699121" y="6183"/>
                    <a:pt x="692207" y="11648"/>
                    <a:pt x="688750" y="20756"/>
                  </a:cubicBezTo>
                  <a:cubicBezTo>
                    <a:pt x="683565" y="29865"/>
                    <a:pt x="669737" y="33508"/>
                    <a:pt x="674922" y="48081"/>
                  </a:cubicBezTo>
                  <a:cubicBezTo>
                    <a:pt x="676651" y="49903"/>
                    <a:pt x="680108" y="51724"/>
                    <a:pt x="681836" y="55368"/>
                  </a:cubicBezTo>
                  <a:cubicBezTo>
                    <a:pt x="681836" y="60833"/>
                    <a:pt x="680108" y="64476"/>
                    <a:pt x="674922" y="62654"/>
                  </a:cubicBezTo>
                  <a:cubicBezTo>
                    <a:pt x="673194" y="62654"/>
                    <a:pt x="671465" y="66298"/>
                    <a:pt x="669737" y="68119"/>
                  </a:cubicBezTo>
                  <a:cubicBezTo>
                    <a:pt x="668008" y="69941"/>
                    <a:pt x="668008" y="73584"/>
                    <a:pt x="666280" y="73584"/>
                  </a:cubicBezTo>
                  <a:cubicBezTo>
                    <a:pt x="655909" y="77227"/>
                    <a:pt x="648995" y="86336"/>
                    <a:pt x="636895" y="84514"/>
                  </a:cubicBezTo>
                  <a:lnTo>
                    <a:pt x="633438" y="84514"/>
                  </a:lnTo>
                  <a:cubicBezTo>
                    <a:pt x="623067" y="93622"/>
                    <a:pt x="612697" y="91801"/>
                    <a:pt x="600597" y="89979"/>
                  </a:cubicBezTo>
                  <a:cubicBezTo>
                    <a:pt x="595412" y="88157"/>
                    <a:pt x="588498" y="89979"/>
                    <a:pt x="581584" y="89979"/>
                  </a:cubicBezTo>
                  <a:cubicBezTo>
                    <a:pt x="576398" y="89979"/>
                    <a:pt x="571213" y="89979"/>
                    <a:pt x="566027" y="86336"/>
                  </a:cubicBezTo>
                  <a:cubicBezTo>
                    <a:pt x="559113" y="82692"/>
                    <a:pt x="552199" y="77227"/>
                    <a:pt x="545285" y="73584"/>
                  </a:cubicBezTo>
                  <a:cubicBezTo>
                    <a:pt x="538371" y="69941"/>
                    <a:pt x="529729" y="69941"/>
                    <a:pt x="529729" y="57189"/>
                  </a:cubicBezTo>
                  <a:cubicBezTo>
                    <a:pt x="529729" y="55368"/>
                    <a:pt x="526272" y="53546"/>
                    <a:pt x="526272" y="51724"/>
                  </a:cubicBezTo>
                  <a:cubicBezTo>
                    <a:pt x="514173" y="62654"/>
                    <a:pt x="503802" y="71763"/>
                    <a:pt x="493431" y="80871"/>
                  </a:cubicBezTo>
                  <a:cubicBezTo>
                    <a:pt x="488245" y="86336"/>
                    <a:pt x="481331" y="93622"/>
                    <a:pt x="484788" y="102730"/>
                  </a:cubicBezTo>
                  <a:cubicBezTo>
                    <a:pt x="484788" y="104552"/>
                    <a:pt x="483060" y="106374"/>
                    <a:pt x="483060" y="108195"/>
                  </a:cubicBezTo>
                  <a:cubicBezTo>
                    <a:pt x="481331" y="111839"/>
                    <a:pt x="479603" y="115482"/>
                    <a:pt x="476146" y="117304"/>
                  </a:cubicBezTo>
                  <a:cubicBezTo>
                    <a:pt x="472689" y="122769"/>
                    <a:pt x="469232" y="128234"/>
                    <a:pt x="465775" y="135520"/>
                  </a:cubicBezTo>
                  <a:lnTo>
                    <a:pt x="455404" y="146450"/>
                  </a:lnTo>
                  <a:cubicBezTo>
                    <a:pt x="451947" y="151915"/>
                    <a:pt x="448490" y="157380"/>
                    <a:pt x="443305" y="161023"/>
                  </a:cubicBezTo>
                  <a:cubicBezTo>
                    <a:pt x="431205" y="171953"/>
                    <a:pt x="419106" y="182883"/>
                    <a:pt x="405278" y="193813"/>
                  </a:cubicBezTo>
                  <a:cubicBezTo>
                    <a:pt x="398364" y="201099"/>
                    <a:pt x="389721" y="206564"/>
                    <a:pt x="382807" y="213851"/>
                  </a:cubicBezTo>
                  <a:cubicBezTo>
                    <a:pt x="370708" y="224781"/>
                    <a:pt x="356880" y="233889"/>
                    <a:pt x="349966" y="250284"/>
                  </a:cubicBezTo>
                  <a:cubicBezTo>
                    <a:pt x="349966" y="252105"/>
                    <a:pt x="346509" y="253927"/>
                    <a:pt x="344781" y="255749"/>
                  </a:cubicBezTo>
                  <a:cubicBezTo>
                    <a:pt x="336138" y="263035"/>
                    <a:pt x="322310" y="263035"/>
                    <a:pt x="322310" y="277608"/>
                  </a:cubicBezTo>
                  <a:cubicBezTo>
                    <a:pt x="308482" y="277608"/>
                    <a:pt x="301569" y="288538"/>
                    <a:pt x="294655" y="297647"/>
                  </a:cubicBezTo>
                  <a:cubicBezTo>
                    <a:pt x="289469" y="304933"/>
                    <a:pt x="284284" y="314041"/>
                    <a:pt x="277370" y="319506"/>
                  </a:cubicBezTo>
                  <a:cubicBezTo>
                    <a:pt x="270456" y="323150"/>
                    <a:pt x="261813" y="321328"/>
                    <a:pt x="253171" y="321328"/>
                  </a:cubicBezTo>
                  <a:cubicBezTo>
                    <a:pt x="249714" y="321328"/>
                    <a:pt x="246257" y="321328"/>
                    <a:pt x="246257" y="323150"/>
                  </a:cubicBezTo>
                  <a:cubicBezTo>
                    <a:pt x="239343" y="330436"/>
                    <a:pt x="230700" y="335901"/>
                    <a:pt x="225515" y="345009"/>
                  </a:cubicBezTo>
                  <a:cubicBezTo>
                    <a:pt x="220330" y="354118"/>
                    <a:pt x="215144" y="359582"/>
                    <a:pt x="206502" y="361404"/>
                  </a:cubicBezTo>
                  <a:cubicBezTo>
                    <a:pt x="197859" y="363226"/>
                    <a:pt x="189217" y="372334"/>
                    <a:pt x="177117" y="366869"/>
                  </a:cubicBezTo>
                  <a:cubicBezTo>
                    <a:pt x="166746" y="363226"/>
                    <a:pt x="154647" y="366869"/>
                    <a:pt x="147733" y="359582"/>
                  </a:cubicBezTo>
                  <a:cubicBezTo>
                    <a:pt x="133905" y="361404"/>
                    <a:pt x="123534" y="365047"/>
                    <a:pt x="111435" y="366869"/>
                  </a:cubicBezTo>
                  <a:cubicBezTo>
                    <a:pt x="97607" y="370512"/>
                    <a:pt x="82050" y="368691"/>
                    <a:pt x="69951" y="379621"/>
                  </a:cubicBezTo>
                  <a:cubicBezTo>
                    <a:pt x="59580" y="388729"/>
                    <a:pt x="50938" y="397837"/>
                    <a:pt x="35381" y="396015"/>
                  </a:cubicBezTo>
                  <a:cubicBezTo>
                    <a:pt x="37110" y="406945"/>
                    <a:pt x="38838" y="416054"/>
                    <a:pt x="40567" y="426983"/>
                  </a:cubicBezTo>
                  <a:cubicBezTo>
                    <a:pt x="44024" y="456130"/>
                    <a:pt x="47481" y="485276"/>
                    <a:pt x="49209" y="514422"/>
                  </a:cubicBezTo>
                  <a:cubicBezTo>
                    <a:pt x="54395" y="550855"/>
                    <a:pt x="56123" y="585467"/>
                    <a:pt x="52666" y="620078"/>
                  </a:cubicBezTo>
                  <a:cubicBezTo>
                    <a:pt x="49209" y="669262"/>
                    <a:pt x="33653" y="2352462"/>
                    <a:pt x="18096" y="2398004"/>
                  </a:cubicBezTo>
                  <a:lnTo>
                    <a:pt x="2540" y="2436258"/>
                  </a:lnTo>
                  <a:cubicBezTo>
                    <a:pt x="0" y="2445366"/>
                    <a:pt x="4268" y="2450831"/>
                    <a:pt x="12911" y="2452653"/>
                  </a:cubicBezTo>
                  <a:cubicBezTo>
                    <a:pt x="23282" y="2454475"/>
                    <a:pt x="26739" y="2461761"/>
                    <a:pt x="30196" y="2470870"/>
                  </a:cubicBezTo>
                  <a:cubicBezTo>
                    <a:pt x="33653" y="2485443"/>
                    <a:pt x="28467" y="2500016"/>
                    <a:pt x="35381" y="2514589"/>
                  </a:cubicBezTo>
                  <a:cubicBezTo>
                    <a:pt x="38838" y="2521876"/>
                    <a:pt x="35381" y="2534627"/>
                    <a:pt x="33653" y="2545557"/>
                  </a:cubicBezTo>
                  <a:cubicBezTo>
                    <a:pt x="31924" y="2560130"/>
                    <a:pt x="35381" y="2574703"/>
                    <a:pt x="40567" y="2587455"/>
                  </a:cubicBezTo>
                  <a:cubicBezTo>
                    <a:pt x="52666" y="2609315"/>
                    <a:pt x="54395" y="2634818"/>
                    <a:pt x="54395" y="2658499"/>
                  </a:cubicBezTo>
                  <a:cubicBezTo>
                    <a:pt x="54395" y="2663964"/>
                    <a:pt x="56123" y="2669429"/>
                    <a:pt x="57852" y="2673072"/>
                  </a:cubicBezTo>
                  <a:cubicBezTo>
                    <a:pt x="61309" y="2676716"/>
                    <a:pt x="68222" y="2680359"/>
                    <a:pt x="75136" y="2682181"/>
                  </a:cubicBezTo>
                  <a:lnTo>
                    <a:pt x="116620" y="2704040"/>
                  </a:lnTo>
                  <a:cubicBezTo>
                    <a:pt x="135634" y="2714970"/>
                    <a:pt x="151190" y="2713148"/>
                    <a:pt x="168475" y="2700397"/>
                  </a:cubicBezTo>
                  <a:cubicBezTo>
                    <a:pt x="170203" y="2698575"/>
                    <a:pt x="175389" y="2696753"/>
                    <a:pt x="177117" y="2696753"/>
                  </a:cubicBezTo>
                  <a:cubicBezTo>
                    <a:pt x="189217" y="2698575"/>
                    <a:pt x="201316" y="2698575"/>
                    <a:pt x="211687" y="2709505"/>
                  </a:cubicBezTo>
                  <a:cubicBezTo>
                    <a:pt x="223786" y="2720435"/>
                    <a:pt x="241071" y="2727722"/>
                    <a:pt x="254899" y="2736830"/>
                  </a:cubicBezTo>
                  <a:cubicBezTo>
                    <a:pt x="263542" y="2742294"/>
                    <a:pt x="273913" y="2749581"/>
                    <a:pt x="279098" y="2756868"/>
                  </a:cubicBezTo>
                  <a:cubicBezTo>
                    <a:pt x="282555" y="2760511"/>
                    <a:pt x="286012" y="2764155"/>
                    <a:pt x="289469" y="2765976"/>
                  </a:cubicBezTo>
                  <a:cubicBezTo>
                    <a:pt x="308482" y="2773263"/>
                    <a:pt x="318853" y="2791479"/>
                    <a:pt x="330953" y="2806052"/>
                  </a:cubicBezTo>
                  <a:cubicBezTo>
                    <a:pt x="341324" y="2818804"/>
                    <a:pt x="355152" y="2826090"/>
                    <a:pt x="370708" y="2827912"/>
                  </a:cubicBezTo>
                  <a:cubicBezTo>
                    <a:pt x="387993" y="2831555"/>
                    <a:pt x="405278" y="2833377"/>
                    <a:pt x="422563" y="2837020"/>
                  </a:cubicBezTo>
                  <a:cubicBezTo>
                    <a:pt x="429477" y="2838842"/>
                    <a:pt x="438119" y="2840663"/>
                    <a:pt x="445033" y="2844307"/>
                  </a:cubicBezTo>
                  <a:cubicBezTo>
                    <a:pt x="453675" y="2847950"/>
                    <a:pt x="462318" y="2847950"/>
                    <a:pt x="469232" y="2853415"/>
                  </a:cubicBezTo>
                  <a:cubicBezTo>
                    <a:pt x="479603" y="2862523"/>
                    <a:pt x="489974" y="2867988"/>
                    <a:pt x="503802" y="2864345"/>
                  </a:cubicBezTo>
                  <a:cubicBezTo>
                    <a:pt x="508987" y="2862523"/>
                    <a:pt x="515901" y="2866167"/>
                    <a:pt x="521087" y="2867988"/>
                  </a:cubicBezTo>
                  <a:cubicBezTo>
                    <a:pt x="522815" y="2867988"/>
                    <a:pt x="524544" y="2869810"/>
                    <a:pt x="526272" y="2869810"/>
                  </a:cubicBezTo>
                  <a:cubicBezTo>
                    <a:pt x="545285" y="2871632"/>
                    <a:pt x="562570" y="2867988"/>
                    <a:pt x="579855" y="2864345"/>
                  </a:cubicBezTo>
                  <a:cubicBezTo>
                    <a:pt x="586769" y="2862523"/>
                    <a:pt x="593683" y="2860701"/>
                    <a:pt x="600597" y="2857058"/>
                  </a:cubicBezTo>
                  <a:cubicBezTo>
                    <a:pt x="619610" y="2847950"/>
                    <a:pt x="638624" y="2838842"/>
                    <a:pt x="655909" y="2827912"/>
                  </a:cubicBezTo>
                  <a:cubicBezTo>
                    <a:pt x="668008" y="2820625"/>
                    <a:pt x="680108" y="2813339"/>
                    <a:pt x="693935" y="2820625"/>
                  </a:cubicBezTo>
                  <a:lnTo>
                    <a:pt x="700849" y="2820625"/>
                  </a:lnTo>
                  <a:cubicBezTo>
                    <a:pt x="712949" y="2820625"/>
                    <a:pt x="725048" y="2818804"/>
                    <a:pt x="735419" y="2816982"/>
                  </a:cubicBezTo>
                  <a:cubicBezTo>
                    <a:pt x="737148" y="2816982"/>
                    <a:pt x="740605" y="2816982"/>
                    <a:pt x="740605" y="2815160"/>
                  </a:cubicBezTo>
                  <a:cubicBezTo>
                    <a:pt x="745790" y="2807874"/>
                    <a:pt x="754433" y="2807874"/>
                    <a:pt x="763075" y="2806052"/>
                  </a:cubicBezTo>
                  <a:cubicBezTo>
                    <a:pt x="776903" y="2804231"/>
                    <a:pt x="790731" y="2804231"/>
                    <a:pt x="801102" y="2795122"/>
                  </a:cubicBezTo>
                  <a:cubicBezTo>
                    <a:pt x="811473" y="2787836"/>
                    <a:pt x="821844" y="2786014"/>
                    <a:pt x="833943" y="2784192"/>
                  </a:cubicBezTo>
                  <a:cubicBezTo>
                    <a:pt x="835672" y="2784192"/>
                    <a:pt x="839129" y="2782371"/>
                    <a:pt x="840857" y="2782371"/>
                  </a:cubicBezTo>
                  <a:cubicBezTo>
                    <a:pt x="849500" y="2780549"/>
                    <a:pt x="858142" y="2775084"/>
                    <a:pt x="865056" y="2776906"/>
                  </a:cubicBezTo>
                  <a:cubicBezTo>
                    <a:pt x="880612" y="2780549"/>
                    <a:pt x="887526" y="2775084"/>
                    <a:pt x="897897" y="2760511"/>
                  </a:cubicBezTo>
                  <a:cubicBezTo>
                    <a:pt x="899626" y="2756868"/>
                    <a:pt x="904811" y="2755046"/>
                    <a:pt x="908268" y="2753224"/>
                  </a:cubicBezTo>
                  <a:cubicBezTo>
                    <a:pt x="916911" y="2751403"/>
                    <a:pt x="925553" y="2753224"/>
                    <a:pt x="934196" y="2751403"/>
                  </a:cubicBezTo>
                  <a:cubicBezTo>
                    <a:pt x="939381" y="2751403"/>
                    <a:pt x="944566" y="2745938"/>
                    <a:pt x="948023" y="2745938"/>
                  </a:cubicBezTo>
                  <a:cubicBezTo>
                    <a:pt x="961851" y="2747759"/>
                    <a:pt x="977408" y="2742294"/>
                    <a:pt x="989507" y="2751403"/>
                  </a:cubicBezTo>
                  <a:cubicBezTo>
                    <a:pt x="991236" y="2753224"/>
                    <a:pt x="994693" y="2753224"/>
                    <a:pt x="998150" y="2753224"/>
                  </a:cubicBezTo>
                  <a:cubicBezTo>
                    <a:pt x="1020620" y="2755046"/>
                    <a:pt x="1039633" y="2762333"/>
                    <a:pt x="1055190" y="2776906"/>
                  </a:cubicBezTo>
                  <a:cubicBezTo>
                    <a:pt x="1060375" y="2782371"/>
                    <a:pt x="1067289" y="2786014"/>
                    <a:pt x="1072475" y="2789657"/>
                  </a:cubicBezTo>
                  <a:cubicBezTo>
                    <a:pt x="1077660" y="2793301"/>
                    <a:pt x="1084574" y="2793301"/>
                    <a:pt x="1089759" y="2795122"/>
                  </a:cubicBezTo>
                  <a:cubicBezTo>
                    <a:pt x="1094945" y="2796944"/>
                    <a:pt x="1098402" y="2798766"/>
                    <a:pt x="1103587" y="2798766"/>
                  </a:cubicBezTo>
                  <a:cubicBezTo>
                    <a:pt x="1112230" y="2798766"/>
                    <a:pt x="1119144" y="2802409"/>
                    <a:pt x="1124329" y="2809696"/>
                  </a:cubicBezTo>
                  <a:cubicBezTo>
                    <a:pt x="1126058" y="2811517"/>
                    <a:pt x="1127786" y="2813339"/>
                    <a:pt x="1129515" y="2816982"/>
                  </a:cubicBezTo>
                  <a:cubicBezTo>
                    <a:pt x="1127786" y="2822447"/>
                    <a:pt x="1138157" y="2837020"/>
                    <a:pt x="1145071" y="2837020"/>
                  </a:cubicBezTo>
                  <a:cubicBezTo>
                    <a:pt x="1157171" y="2837020"/>
                    <a:pt x="1169270" y="2840663"/>
                    <a:pt x="1179641" y="2849772"/>
                  </a:cubicBezTo>
                  <a:cubicBezTo>
                    <a:pt x="1181369" y="2851593"/>
                    <a:pt x="1184826" y="2851593"/>
                    <a:pt x="1188283" y="2849772"/>
                  </a:cubicBezTo>
                  <a:cubicBezTo>
                    <a:pt x="1193469" y="2847950"/>
                    <a:pt x="1196926" y="2847950"/>
                    <a:pt x="1200383" y="2853415"/>
                  </a:cubicBezTo>
                  <a:cubicBezTo>
                    <a:pt x="1202111" y="2855237"/>
                    <a:pt x="1209025" y="2855237"/>
                    <a:pt x="1212482" y="2855237"/>
                  </a:cubicBezTo>
                  <a:cubicBezTo>
                    <a:pt x="1221125" y="2855237"/>
                    <a:pt x="1231496" y="2853415"/>
                    <a:pt x="1240138" y="2855237"/>
                  </a:cubicBezTo>
                  <a:cubicBezTo>
                    <a:pt x="1255694" y="2857058"/>
                    <a:pt x="1269522" y="2858880"/>
                    <a:pt x="1285079" y="2862523"/>
                  </a:cubicBezTo>
                  <a:cubicBezTo>
                    <a:pt x="1288536" y="2862523"/>
                    <a:pt x="1291993" y="2864345"/>
                    <a:pt x="1293721" y="2866167"/>
                  </a:cubicBezTo>
                  <a:cubicBezTo>
                    <a:pt x="1297178" y="2875275"/>
                    <a:pt x="1305821" y="2875275"/>
                    <a:pt x="1311006" y="2877097"/>
                  </a:cubicBezTo>
                  <a:cubicBezTo>
                    <a:pt x="1316192" y="2878918"/>
                    <a:pt x="1323106" y="2880740"/>
                    <a:pt x="1326562" y="2880740"/>
                  </a:cubicBezTo>
                  <a:cubicBezTo>
                    <a:pt x="1328291" y="2878918"/>
                    <a:pt x="1331748" y="2877097"/>
                    <a:pt x="1335205" y="2873453"/>
                  </a:cubicBezTo>
                  <a:cubicBezTo>
                    <a:pt x="1328291" y="2873453"/>
                    <a:pt x="1324834" y="2875275"/>
                    <a:pt x="1321377" y="2875275"/>
                  </a:cubicBezTo>
                  <a:cubicBezTo>
                    <a:pt x="1328291" y="2866167"/>
                    <a:pt x="1335205" y="2864345"/>
                    <a:pt x="1343847" y="2869810"/>
                  </a:cubicBezTo>
                  <a:cubicBezTo>
                    <a:pt x="1354218" y="2878918"/>
                    <a:pt x="1362861" y="2878918"/>
                    <a:pt x="1374960" y="2869810"/>
                  </a:cubicBezTo>
                  <a:lnTo>
                    <a:pt x="1385331" y="2864345"/>
                  </a:lnTo>
                  <a:lnTo>
                    <a:pt x="1385331" y="2855237"/>
                  </a:lnTo>
                  <a:cubicBezTo>
                    <a:pt x="1390517" y="2857058"/>
                    <a:pt x="1395702" y="2860701"/>
                    <a:pt x="1399159" y="2860701"/>
                  </a:cubicBezTo>
                  <a:cubicBezTo>
                    <a:pt x="1409530" y="2855237"/>
                    <a:pt x="1419901" y="2849772"/>
                    <a:pt x="1428543" y="2842485"/>
                  </a:cubicBezTo>
                  <a:cubicBezTo>
                    <a:pt x="1438914" y="2835198"/>
                    <a:pt x="1447557" y="2826090"/>
                    <a:pt x="1456199" y="2818804"/>
                  </a:cubicBezTo>
                  <a:cubicBezTo>
                    <a:pt x="1457928" y="2818804"/>
                    <a:pt x="1457928" y="2816982"/>
                    <a:pt x="1459656" y="2816982"/>
                  </a:cubicBezTo>
                  <a:cubicBezTo>
                    <a:pt x="1471756" y="2813339"/>
                    <a:pt x="1482126" y="2811517"/>
                    <a:pt x="1494226" y="2807874"/>
                  </a:cubicBezTo>
                  <a:cubicBezTo>
                    <a:pt x="1501140" y="2806052"/>
                    <a:pt x="1506325" y="2802409"/>
                    <a:pt x="1513239" y="2800587"/>
                  </a:cubicBezTo>
                  <a:cubicBezTo>
                    <a:pt x="1518425" y="2798766"/>
                    <a:pt x="1521882" y="2798766"/>
                    <a:pt x="1527067" y="2796944"/>
                  </a:cubicBezTo>
                  <a:lnTo>
                    <a:pt x="1544352" y="2796944"/>
                  </a:lnTo>
                  <a:cubicBezTo>
                    <a:pt x="1547809" y="2796944"/>
                    <a:pt x="1552995" y="2796944"/>
                    <a:pt x="1556452" y="2795122"/>
                  </a:cubicBezTo>
                  <a:cubicBezTo>
                    <a:pt x="1558180" y="2791479"/>
                    <a:pt x="1561637" y="2786014"/>
                    <a:pt x="1563366" y="2786014"/>
                  </a:cubicBezTo>
                  <a:cubicBezTo>
                    <a:pt x="1568551" y="2786014"/>
                    <a:pt x="1572008" y="2789657"/>
                    <a:pt x="1577193" y="2791479"/>
                  </a:cubicBezTo>
                  <a:cubicBezTo>
                    <a:pt x="1578922" y="2791479"/>
                    <a:pt x="1578922" y="2793301"/>
                    <a:pt x="1578922" y="2795122"/>
                  </a:cubicBezTo>
                  <a:cubicBezTo>
                    <a:pt x="1585836" y="2802409"/>
                    <a:pt x="1591021" y="2811517"/>
                    <a:pt x="1597935" y="2818804"/>
                  </a:cubicBezTo>
                  <a:cubicBezTo>
                    <a:pt x="1606578" y="2827912"/>
                    <a:pt x="1615220" y="2827912"/>
                    <a:pt x="1620406" y="2822447"/>
                  </a:cubicBezTo>
                  <a:cubicBezTo>
                    <a:pt x="1629048" y="2815160"/>
                    <a:pt x="1635962" y="2809696"/>
                    <a:pt x="1648061" y="2813339"/>
                  </a:cubicBezTo>
                  <a:cubicBezTo>
                    <a:pt x="1649790" y="2813339"/>
                    <a:pt x="1653247" y="2815160"/>
                    <a:pt x="1654975" y="2813339"/>
                  </a:cubicBezTo>
                  <a:cubicBezTo>
                    <a:pt x="1663618" y="2809696"/>
                    <a:pt x="1673989" y="2806052"/>
                    <a:pt x="1682631" y="2800587"/>
                  </a:cubicBezTo>
                  <a:cubicBezTo>
                    <a:pt x="1687817" y="2798766"/>
                    <a:pt x="1694731" y="2798766"/>
                    <a:pt x="1696459" y="2795122"/>
                  </a:cubicBezTo>
                  <a:cubicBezTo>
                    <a:pt x="1701645" y="2784192"/>
                    <a:pt x="1710287" y="2778728"/>
                    <a:pt x="1718930" y="2771441"/>
                  </a:cubicBezTo>
                  <a:cubicBezTo>
                    <a:pt x="1724115" y="2765976"/>
                    <a:pt x="1729300" y="2758689"/>
                    <a:pt x="1734486" y="2756868"/>
                  </a:cubicBezTo>
                  <a:cubicBezTo>
                    <a:pt x="1746585" y="2753224"/>
                    <a:pt x="1755228" y="2742294"/>
                    <a:pt x="1765599" y="2735008"/>
                  </a:cubicBezTo>
                  <a:cubicBezTo>
                    <a:pt x="1774241" y="2729543"/>
                    <a:pt x="1779427" y="2718613"/>
                    <a:pt x="1788069" y="2716792"/>
                  </a:cubicBezTo>
                  <a:cubicBezTo>
                    <a:pt x="1801897" y="2713148"/>
                    <a:pt x="1812268" y="2704040"/>
                    <a:pt x="1824367" y="2694932"/>
                  </a:cubicBezTo>
                  <a:cubicBezTo>
                    <a:pt x="1831281" y="2689467"/>
                    <a:pt x="1839924" y="2685824"/>
                    <a:pt x="1848566" y="2687645"/>
                  </a:cubicBezTo>
                  <a:cubicBezTo>
                    <a:pt x="1853752" y="2689467"/>
                    <a:pt x="1860666" y="2687645"/>
                    <a:pt x="1864123" y="2685824"/>
                  </a:cubicBezTo>
                  <a:cubicBezTo>
                    <a:pt x="1871036" y="2682181"/>
                    <a:pt x="1877951" y="2676716"/>
                    <a:pt x="1884864" y="2673072"/>
                  </a:cubicBezTo>
                  <a:cubicBezTo>
                    <a:pt x="1890050" y="2669429"/>
                    <a:pt x="1895235" y="2665785"/>
                    <a:pt x="1900421" y="2665785"/>
                  </a:cubicBezTo>
                  <a:cubicBezTo>
                    <a:pt x="1917706" y="2663964"/>
                    <a:pt x="1931534" y="2660320"/>
                    <a:pt x="1940176" y="2642104"/>
                  </a:cubicBezTo>
                  <a:cubicBezTo>
                    <a:pt x="1943633" y="2634818"/>
                    <a:pt x="1960918" y="2625709"/>
                    <a:pt x="1967832" y="2629353"/>
                  </a:cubicBezTo>
                  <a:cubicBezTo>
                    <a:pt x="1979931" y="2634818"/>
                    <a:pt x="1988574" y="2631174"/>
                    <a:pt x="1995488" y="2620244"/>
                  </a:cubicBezTo>
                  <a:cubicBezTo>
                    <a:pt x="2000673" y="2614779"/>
                    <a:pt x="2007587" y="2616601"/>
                    <a:pt x="2012773" y="2620244"/>
                  </a:cubicBezTo>
                  <a:cubicBezTo>
                    <a:pt x="2016230" y="2623888"/>
                    <a:pt x="2019687" y="2625709"/>
                    <a:pt x="2023144" y="2625709"/>
                  </a:cubicBezTo>
                  <a:cubicBezTo>
                    <a:pt x="2035243" y="2627531"/>
                    <a:pt x="2049071" y="2625709"/>
                    <a:pt x="2061170" y="2627531"/>
                  </a:cubicBezTo>
                  <a:cubicBezTo>
                    <a:pt x="2071541" y="2629353"/>
                    <a:pt x="2081912" y="2625709"/>
                    <a:pt x="2088826" y="2618423"/>
                  </a:cubicBezTo>
                  <a:cubicBezTo>
                    <a:pt x="2095740" y="2611136"/>
                    <a:pt x="2100926" y="2611136"/>
                    <a:pt x="2111297" y="2614779"/>
                  </a:cubicBezTo>
                  <a:cubicBezTo>
                    <a:pt x="2119939" y="2618423"/>
                    <a:pt x="2126853" y="2627531"/>
                    <a:pt x="2138952" y="2625709"/>
                  </a:cubicBezTo>
                  <a:cubicBezTo>
                    <a:pt x="2149323" y="2623888"/>
                    <a:pt x="2161423" y="2629353"/>
                    <a:pt x="2173522" y="2623888"/>
                  </a:cubicBezTo>
                  <a:lnTo>
                    <a:pt x="2180436" y="2623888"/>
                  </a:lnTo>
                  <a:cubicBezTo>
                    <a:pt x="2190807" y="2627531"/>
                    <a:pt x="2201178" y="2629353"/>
                    <a:pt x="2209820" y="2638461"/>
                  </a:cubicBezTo>
                  <a:cubicBezTo>
                    <a:pt x="2220191" y="2647569"/>
                    <a:pt x="2221920" y="2580168"/>
                    <a:pt x="2232291" y="2587455"/>
                  </a:cubicBezTo>
                  <a:cubicBezTo>
                    <a:pt x="2247847" y="2598385"/>
                    <a:pt x="2244390" y="2587455"/>
                    <a:pt x="2259947" y="2596563"/>
                  </a:cubicBezTo>
                  <a:cubicBezTo>
                    <a:pt x="2272046" y="2602028"/>
                    <a:pt x="2266861" y="2581990"/>
                    <a:pt x="2280688" y="2585633"/>
                  </a:cubicBezTo>
                  <a:cubicBezTo>
                    <a:pt x="2282417" y="2585633"/>
                    <a:pt x="2303159" y="2600206"/>
                    <a:pt x="2303159" y="2598385"/>
                  </a:cubicBezTo>
                  <a:cubicBezTo>
                    <a:pt x="2311801" y="2592920"/>
                    <a:pt x="2320444" y="2538270"/>
                    <a:pt x="2329086" y="2540092"/>
                  </a:cubicBezTo>
                  <a:cubicBezTo>
                    <a:pt x="2346371" y="2545557"/>
                    <a:pt x="2361928" y="2541913"/>
                    <a:pt x="2377484" y="2534627"/>
                  </a:cubicBezTo>
                  <a:cubicBezTo>
                    <a:pt x="2386126" y="2530984"/>
                    <a:pt x="2399954" y="2518232"/>
                    <a:pt x="2406868" y="2523697"/>
                  </a:cubicBezTo>
                  <a:cubicBezTo>
                    <a:pt x="2418968" y="2532805"/>
                    <a:pt x="2431067" y="2536449"/>
                    <a:pt x="2444895" y="2538270"/>
                  </a:cubicBezTo>
                  <a:cubicBezTo>
                    <a:pt x="2446623" y="2538270"/>
                    <a:pt x="2448352" y="2540092"/>
                    <a:pt x="2450080" y="2541913"/>
                  </a:cubicBezTo>
                  <a:cubicBezTo>
                    <a:pt x="2455266" y="2549200"/>
                    <a:pt x="2479465" y="2529162"/>
                    <a:pt x="2484650" y="2536449"/>
                  </a:cubicBezTo>
                  <a:cubicBezTo>
                    <a:pt x="2491564" y="2547378"/>
                    <a:pt x="2498478" y="2558308"/>
                    <a:pt x="2505392" y="2567417"/>
                  </a:cubicBezTo>
                  <a:cubicBezTo>
                    <a:pt x="2508849" y="2571060"/>
                    <a:pt x="2514034" y="2572882"/>
                    <a:pt x="2515763" y="2576525"/>
                  </a:cubicBezTo>
                  <a:cubicBezTo>
                    <a:pt x="2517492" y="2585633"/>
                    <a:pt x="2520948" y="2589276"/>
                    <a:pt x="2529591" y="2589276"/>
                  </a:cubicBezTo>
                  <a:cubicBezTo>
                    <a:pt x="2534777" y="2589276"/>
                    <a:pt x="2539962" y="2591098"/>
                    <a:pt x="2543419" y="2594741"/>
                  </a:cubicBezTo>
                  <a:cubicBezTo>
                    <a:pt x="2552061" y="2600206"/>
                    <a:pt x="2558975" y="2605671"/>
                    <a:pt x="2565889" y="2611136"/>
                  </a:cubicBezTo>
                  <a:cubicBezTo>
                    <a:pt x="2574531" y="2616601"/>
                    <a:pt x="2583174" y="2622066"/>
                    <a:pt x="2586631" y="2631174"/>
                  </a:cubicBezTo>
                  <a:cubicBezTo>
                    <a:pt x="2588359" y="2634818"/>
                    <a:pt x="2590088" y="2636639"/>
                    <a:pt x="2591816" y="2638461"/>
                  </a:cubicBezTo>
                  <a:cubicBezTo>
                    <a:pt x="2598731" y="2645747"/>
                    <a:pt x="2605644" y="2651212"/>
                    <a:pt x="2612558" y="2658499"/>
                  </a:cubicBezTo>
                  <a:cubicBezTo>
                    <a:pt x="2622929" y="2667607"/>
                    <a:pt x="2631572" y="2678537"/>
                    <a:pt x="2641943" y="2687645"/>
                  </a:cubicBezTo>
                  <a:cubicBezTo>
                    <a:pt x="2645400" y="2689467"/>
                    <a:pt x="2648857" y="2693110"/>
                    <a:pt x="2652314" y="2694932"/>
                  </a:cubicBezTo>
                  <a:cubicBezTo>
                    <a:pt x="2659228" y="2698575"/>
                    <a:pt x="2666142" y="2702218"/>
                    <a:pt x="2671327" y="2707683"/>
                  </a:cubicBezTo>
                  <a:cubicBezTo>
                    <a:pt x="2676512" y="2713148"/>
                    <a:pt x="2700711" y="2680359"/>
                    <a:pt x="2704168" y="2687645"/>
                  </a:cubicBezTo>
                  <a:cubicBezTo>
                    <a:pt x="2704168" y="2689467"/>
                    <a:pt x="2705897" y="2689467"/>
                    <a:pt x="2707625" y="2689467"/>
                  </a:cubicBezTo>
                  <a:cubicBezTo>
                    <a:pt x="2717996" y="2698575"/>
                    <a:pt x="2728367" y="2694932"/>
                    <a:pt x="2738738" y="2691289"/>
                  </a:cubicBezTo>
                  <a:cubicBezTo>
                    <a:pt x="2742195" y="2689467"/>
                    <a:pt x="2745652" y="2687645"/>
                    <a:pt x="2747380" y="2689467"/>
                  </a:cubicBezTo>
                  <a:cubicBezTo>
                    <a:pt x="2759480" y="2694932"/>
                    <a:pt x="2768123" y="2707683"/>
                    <a:pt x="2783679" y="2709505"/>
                  </a:cubicBezTo>
                  <a:cubicBezTo>
                    <a:pt x="2783679" y="2709505"/>
                    <a:pt x="2785407" y="2709505"/>
                    <a:pt x="2785407" y="2711327"/>
                  </a:cubicBezTo>
                  <a:cubicBezTo>
                    <a:pt x="2788864" y="2722257"/>
                    <a:pt x="2799235" y="2722257"/>
                    <a:pt x="2807877" y="2724078"/>
                  </a:cubicBezTo>
                  <a:cubicBezTo>
                    <a:pt x="2813063" y="2724078"/>
                    <a:pt x="2818249" y="2725900"/>
                    <a:pt x="2821706" y="2727722"/>
                  </a:cubicBezTo>
                  <a:cubicBezTo>
                    <a:pt x="2832077" y="2733186"/>
                    <a:pt x="2842447" y="2740473"/>
                    <a:pt x="2854547" y="2744116"/>
                  </a:cubicBezTo>
                  <a:cubicBezTo>
                    <a:pt x="2870103" y="2749581"/>
                    <a:pt x="2885660" y="2753224"/>
                    <a:pt x="2897759" y="2762333"/>
                  </a:cubicBezTo>
                  <a:cubicBezTo>
                    <a:pt x="2899487" y="2762333"/>
                    <a:pt x="2901216" y="2762333"/>
                    <a:pt x="2901216" y="2764155"/>
                  </a:cubicBezTo>
                  <a:cubicBezTo>
                    <a:pt x="2906402" y="2767798"/>
                    <a:pt x="2915044" y="2769619"/>
                    <a:pt x="2918501" y="2775084"/>
                  </a:cubicBezTo>
                  <a:cubicBezTo>
                    <a:pt x="2923687" y="2786014"/>
                    <a:pt x="2937514" y="2784192"/>
                    <a:pt x="2944428" y="2793301"/>
                  </a:cubicBezTo>
                  <a:lnTo>
                    <a:pt x="2946157" y="2793301"/>
                  </a:lnTo>
                  <a:cubicBezTo>
                    <a:pt x="2953071" y="2793301"/>
                    <a:pt x="2959985" y="2795122"/>
                    <a:pt x="2968627" y="2795122"/>
                  </a:cubicBezTo>
                  <a:cubicBezTo>
                    <a:pt x="2972084" y="2793301"/>
                    <a:pt x="2977269" y="2789657"/>
                    <a:pt x="2980726" y="2789657"/>
                  </a:cubicBezTo>
                  <a:cubicBezTo>
                    <a:pt x="2996283" y="2795122"/>
                    <a:pt x="3011839" y="2795122"/>
                    <a:pt x="3022210" y="2780549"/>
                  </a:cubicBezTo>
                  <a:cubicBezTo>
                    <a:pt x="3023939" y="2778728"/>
                    <a:pt x="3027396" y="2778728"/>
                    <a:pt x="3030853" y="2778728"/>
                  </a:cubicBezTo>
                  <a:lnTo>
                    <a:pt x="3044681" y="2778728"/>
                  </a:lnTo>
                  <a:cubicBezTo>
                    <a:pt x="3060237" y="2775084"/>
                    <a:pt x="3074065" y="2771441"/>
                    <a:pt x="3089621" y="2769619"/>
                  </a:cubicBezTo>
                  <a:cubicBezTo>
                    <a:pt x="3096535" y="2767798"/>
                    <a:pt x="3105178" y="2771441"/>
                    <a:pt x="3112092" y="2773263"/>
                  </a:cubicBezTo>
                  <a:cubicBezTo>
                    <a:pt x="3119006" y="2775084"/>
                    <a:pt x="3125920" y="2775084"/>
                    <a:pt x="3132833" y="2775084"/>
                  </a:cubicBezTo>
                  <a:cubicBezTo>
                    <a:pt x="3141476" y="2775084"/>
                    <a:pt x="3148390" y="2771441"/>
                    <a:pt x="3157033" y="2771441"/>
                  </a:cubicBezTo>
                  <a:cubicBezTo>
                    <a:pt x="3163946" y="2769619"/>
                    <a:pt x="3172589" y="2769619"/>
                    <a:pt x="3179503" y="2767798"/>
                  </a:cubicBezTo>
                  <a:cubicBezTo>
                    <a:pt x="3195059" y="2764155"/>
                    <a:pt x="3208887" y="2760511"/>
                    <a:pt x="3224444" y="2758689"/>
                  </a:cubicBezTo>
                  <a:cubicBezTo>
                    <a:pt x="3234815" y="2696753"/>
                    <a:pt x="3233086" y="2623888"/>
                    <a:pt x="3233086" y="2549200"/>
                  </a:cubicBezTo>
                  <a:close/>
                </a:path>
              </a:pathLst>
            </a:custGeom>
            <a:blipFill>
              <a:blip r:embed="rId5"/>
              <a:stretch>
                <a:fillRect l="-9803" r="-980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10582046" y="812965"/>
            <a:ext cx="1505343" cy="1549903"/>
          </a:xfrm>
          <a:custGeom>
            <a:avLst/>
            <a:gdLst/>
            <a:ahLst/>
            <a:cxnLst/>
            <a:rect l="l" t="t" r="r" b="b"/>
            <a:pathLst>
              <a:path w="2258014" h="2324854">
                <a:moveTo>
                  <a:pt x="0" y="0"/>
                </a:moveTo>
                <a:lnTo>
                  <a:pt x="2258014" y="0"/>
                </a:lnTo>
                <a:lnTo>
                  <a:pt x="2258014" y="2324854"/>
                </a:lnTo>
                <a:lnTo>
                  <a:pt x="0" y="2324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685801" y="308701"/>
            <a:ext cx="5687987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4"/>
              </a:lnSpc>
            </a:pPr>
            <a:r>
              <a:rPr lang="en-US" sz="6081" b="1">
                <a:solidFill>
                  <a:srgbClr val="C4372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The highlight of our project</a:t>
            </a:r>
          </a:p>
          <a:p>
            <a:pPr>
              <a:lnSpc>
                <a:spcPts val="7054"/>
              </a:lnSpc>
            </a:pPr>
            <a:endParaRPr lang="en-US" sz="6081" b="1">
              <a:solidFill>
                <a:srgbClr val="C43727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8013" y="2312068"/>
            <a:ext cx="9046523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( PERSONAL EXPENSE TRACKER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6042" y="6410988"/>
            <a:ext cx="7352033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GITHUB LINK &gt; HTTPS://GITHUB.COM/IMPOPSU/256702-F2-TEAM24-1031-1066.GIT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D116427-A487-4F0A-05E3-775D6FD79452}"/>
              </a:ext>
            </a:extLst>
          </p:cNvPr>
          <p:cNvSpPr txBox="1"/>
          <p:nvPr/>
        </p:nvSpPr>
        <p:spPr>
          <a:xfrm>
            <a:off x="306042" y="3082124"/>
            <a:ext cx="578554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dirty="0">
                <a:solidFill>
                  <a:srgbClr val="C43727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Personal Expense Tracker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เป็นแอปพลิเคชันสำหรับติดตามรายรับ-รายจ่ายที่ช่วยให้ผู้ใช้สามารถบันทึก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แก้ไข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และลบรายการทางการเงินได้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พร้อมแสดงยอดรวมรายรับ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รายจ่าย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และเงินคงเหลือ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ระบบรองรับการตั้งงบประมาณรายเดือน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และแจ้งเตือนเมื่อใช้จ่ายเกินงบ</a:t>
            </a:r>
            <a:endParaRPr lang="en-US" sz="2000" b="1" dirty="0">
              <a:solidFill>
                <a:srgbClr val="000000"/>
              </a:solidFill>
              <a:latin typeface="DilleniaUPC" panose="02020603050405020304" pitchFamily="18" charset="-34"/>
              <a:ea typeface="Th Sarabun New Bold"/>
              <a:cs typeface="DilleniaUPC" panose="02020603050405020304" pitchFamily="18" charset="-34"/>
              <a:sym typeface="Th Sarabun New Bold"/>
            </a:endParaRPr>
          </a:p>
          <a:p>
            <a:pPr algn="l"/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ผู้ใช้สามารถเข้าสู่ระบบได้อย่างปลอดภัย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และข้อมูลถูกจัดเก็บในฐานข้อมูล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เช่น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SQLite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หรือ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MySQL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รวมถึงรองรับการบันทึกไฟล์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CSV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JSON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อินเทอร์เฟซออกแบบให้ใช้งานง่ายผ่าน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JavaFX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และรองรับการแจ้งเตือนผ่าน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LINE Notify</a:t>
            </a:r>
          </a:p>
          <a:p>
            <a:pPr algn="l"/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แอปนี้ช่วยให้ผู้ใช้จัดการการเงินได้อย่างมีประสิทธิภาพ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ควบคุมการใช้จ่าย</a:t>
            </a:r>
            <a:r>
              <a:rPr lang="en-US" sz="2000" b="1" dirty="0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DilleniaUPC" panose="02020603050405020304" pitchFamily="18" charset="-34"/>
                <a:ea typeface="Th Sarabun New Bold"/>
                <a:cs typeface="DilleniaUPC" panose="02020603050405020304" pitchFamily="18" charset="-34"/>
                <a:sym typeface="Th Sarabun New Bold"/>
              </a:rPr>
              <a:t>และปรับปรุงพฤติกรรมทางการเงินของตนเองได้สะดวกขึ้น</a:t>
            </a:r>
            <a:endParaRPr lang="en-US" sz="2000" b="1" dirty="0">
              <a:solidFill>
                <a:srgbClr val="000000"/>
              </a:solidFill>
              <a:latin typeface="DilleniaUPC" panose="02020603050405020304" pitchFamily="18" charset="-34"/>
              <a:ea typeface="Th Sarabun New Bold"/>
              <a:cs typeface="DilleniaUPC" panose="02020603050405020304" pitchFamily="18" charset="-34"/>
              <a:sym typeface="Th Sarabun New Bold"/>
            </a:endParaRPr>
          </a:p>
          <a:p>
            <a:pPr marL="0" lvl="0" indent="0" algn="l"/>
            <a:endParaRPr lang="en-US" sz="2000" b="1" dirty="0">
              <a:solidFill>
                <a:srgbClr val="000000"/>
              </a:solidFill>
              <a:latin typeface="DilleniaUPC" panose="02020603050405020304" pitchFamily="18" charset="-34"/>
              <a:ea typeface="Th Sarabun New Bold"/>
              <a:cs typeface="DilleniaUPC" panose="02020603050405020304" pitchFamily="18" charset="-34"/>
              <a:sym typeface="Th Sarabun New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6487" y="718529"/>
            <a:ext cx="8867429" cy="6139471"/>
          </a:xfrm>
          <a:custGeom>
            <a:avLst/>
            <a:gdLst/>
            <a:ahLst/>
            <a:cxnLst/>
            <a:rect l="l" t="t" r="r" b="b"/>
            <a:pathLst>
              <a:path w="13301144" h="9209206">
                <a:moveTo>
                  <a:pt x="0" y="0"/>
                </a:moveTo>
                <a:lnTo>
                  <a:pt x="13301144" y="0"/>
                </a:lnTo>
                <a:lnTo>
                  <a:pt x="13301144" y="9209206"/>
                </a:lnTo>
                <a:lnTo>
                  <a:pt x="0" y="9209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2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10161505" y="5535992"/>
            <a:ext cx="1344695" cy="1272418"/>
          </a:xfrm>
          <a:custGeom>
            <a:avLst/>
            <a:gdLst/>
            <a:ahLst/>
            <a:cxnLst/>
            <a:rect l="l" t="t" r="r" b="b"/>
            <a:pathLst>
              <a:path w="2017043" h="1908627">
                <a:moveTo>
                  <a:pt x="0" y="0"/>
                </a:moveTo>
                <a:lnTo>
                  <a:pt x="2017043" y="0"/>
                </a:lnTo>
                <a:lnTo>
                  <a:pt x="2017043" y="1908626"/>
                </a:lnTo>
                <a:lnTo>
                  <a:pt x="0" y="190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-320534" y="1932599"/>
            <a:ext cx="4541869" cy="4106668"/>
          </a:xfrm>
          <a:custGeom>
            <a:avLst/>
            <a:gdLst/>
            <a:ahLst/>
            <a:cxnLst/>
            <a:rect l="l" t="t" r="r" b="b"/>
            <a:pathLst>
              <a:path w="6812803" h="6160002">
                <a:moveTo>
                  <a:pt x="0" y="0"/>
                </a:moveTo>
                <a:lnTo>
                  <a:pt x="6812803" y="0"/>
                </a:lnTo>
                <a:lnTo>
                  <a:pt x="6812803" y="6160002"/>
                </a:lnTo>
                <a:lnTo>
                  <a:pt x="0" y="616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1327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4749775" y="299853"/>
            <a:ext cx="7360854" cy="69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4"/>
              </a:lnSpc>
            </a:pPr>
            <a:r>
              <a:rPr lang="en-US" sz="6016" b="1">
                <a:solidFill>
                  <a:srgbClr val="F6F0EE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8222" y="192617"/>
            <a:ext cx="4640454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PERSONAL EXPENSE TRACKER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8676" y="1743992"/>
            <a:ext cx="2114649" cy="60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ปัญหาที่พบ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8676" y="3487756"/>
            <a:ext cx="2216349" cy="60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ความท้าทาย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49775" y="4199510"/>
            <a:ext cx="6879629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5"/>
              </a:lnSpc>
            </a:pPr>
            <a:r>
              <a:rPr lang="en-US" sz="2400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การจัดการการเงินส่วนบุคคลให้ดีและสามารถติดตามได้ง่าย</a:t>
            </a:r>
            <a:r>
              <a:rPr lang="en-US" sz="2400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โดยเฉพาะในยุคที่การใช้จ่ายเกิดขึ้นมากมายและรวดเร็ว</a:t>
            </a:r>
            <a:r>
              <a:rPr lang="en-US" sz="2400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sz="2400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การซื้อของออนไลน์หรือการจ่ายผ่าน</a:t>
            </a:r>
            <a:r>
              <a:rPr lang="en-US" sz="2400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e-wallet</a:t>
            </a:r>
          </a:p>
          <a:p>
            <a:pPr>
              <a:lnSpc>
                <a:spcPts val="3635"/>
              </a:lnSpc>
            </a:pPr>
            <a:endParaRPr lang="en-US" sz="2400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429FE-9DC0-030D-5DF7-BEB8C4EEBB69}"/>
              </a:ext>
            </a:extLst>
          </p:cNvPr>
          <p:cNvSpPr txBox="1"/>
          <p:nvPr/>
        </p:nvSpPr>
        <p:spPr>
          <a:xfrm>
            <a:off x="5038676" y="2401427"/>
            <a:ext cx="659072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sz="2400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หลายคนมักประสบปัญหาการใช้จ่ายเกินงบประมาณ</a:t>
            </a:r>
            <a:r>
              <a:rPr lang="en-US" sz="2400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เพราะไม่มีเครื่องมือที่สามารถติดตามการใช้จ่ายและวางแผนงบประมาณได้อย่างมีประสิทธิภาพ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flipH="1" flipV="1">
            <a:off x="9842500" y="-1999917"/>
            <a:ext cx="4319126" cy="4319126"/>
          </a:xfrm>
          <a:custGeom>
            <a:avLst/>
            <a:gdLst/>
            <a:ahLst/>
            <a:cxnLst/>
            <a:rect l="l" t="t" r="r" b="b"/>
            <a:pathLst>
              <a:path w="6478689" h="6478689">
                <a:moveTo>
                  <a:pt x="6478689" y="6478689"/>
                </a:moveTo>
                <a:lnTo>
                  <a:pt x="0" y="6478689"/>
                </a:lnTo>
                <a:lnTo>
                  <a:pt x="0" y="0"/>
                </a:lnTo>
                <a:lnTo>
                  <a:pt x="6478689" y="0"/>
                </a:lnTo>
                <a:lnTo>
                  <a:pt x="6478689" y="6478689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6848061" y="1699323"/>
            <a:ext cx="4786552" cy="4786552"/>
          </a:xfrm>
          <a:custGeom>
            <a:avLst/>
            <a:gdLst/>
            <a:ahLst/>
            <a:cxnLst/>
            <a:rect l="l" t="t" r="r" b="b"/>
            <a:pathLst>
              <a:path w="7179828" h="7179828">
                <a:moveTo>
                  <a:pt x="0" y="0"/>
                </a:moveTo>
                <a:lnTo>
                  <a:pt x="7179828" y="0"/>
                </a:lnTo>
                <a:lnTo>
                  <a:pt x="7179828" y="7179828"/>
                </a:lnTo>
                <a:lnTo>
                  <a:pt x="0" y="71798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4773390" y="2373059"/>
            <a:ext cx="1055142" cy="1040634"/>
          </a:xfrm>
          <a:custGeom>
            <a:avLst/>
            <a:gdLst/>
            <a:ahLst/>
            <a:cxnLst/>
            <a:rect l="l" t="t" r="r" b="b"/>
            <a:pathLst>
              <a:path w="1582713" h="1560951">
                <a:moveTo>
                  <a:pt x="0" y="0"/>
                </a:moveTo>
                <a:lnTo>
                  <a:pt x="1582713" y="0"/>
                </a:lnTo>
                <a:lnTo>
                  <a:pt x="1582713" y="1560951"/>
                </a:lnTo>
                <a:lnTo>
                  <a:pt x="0" y="156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1624256" y="2662986"/>
            <a:ext cx="4471744" cy="4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2"/>
              </a:lnSpc>
            </a:pPr>
            <a:r>
              <a:rPr lang="en-US" sz="2359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ทำไมถึงสร้างโปรเจกต์นี้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0645" y="3340397"/>
            <a:ext cx="6018963" cy="410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โปรเจกต์นี้ถูกสร้างขึ้นเพื่อช่วยให้ผู้ใช้สามารถบันทึกและติดตามการใช้จ่ายส่วนบุคคลได้อย่างมีประสิทธิภาพ </a:t>
            </a:r>
            <a:r>
              <a:rPr lang="en-US" sz="225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โดยสามารถวิเคราะห์พฤติกรรมการใช้จ่าย</a:t>
            </a: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25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และตั้งงบประมาณเพื่อควบคุมการเงินได้ดียิ่งขึ้น</a:t>
            </a: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25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การใช้โปรแกรมนี้ช่วยให้ผู้ใช้สามารถดูยอดรายรับ-รายจ่ายแบบทันที</a:t>
            </a: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25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และได้รับการแจ้งเตือนเมื่อเกินงบประมาณที่ตั้งไว้</a:t>
            </a: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นอกจากนี้ยังสามารถเก็บข้อมูลทางการเงินในรูปแบบที่ปลอดภัยและเข้าถึงได้ง่าย </a:t>
            </a:r>
            <a:r>
              <a:rPr lang="en-US" sz="225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ไม่ว่าจะผ่านมือถือหรือเว็บเบราว์เซอร์</a:t>
            </a:r>
            <a:r>
              <a:rPr lang="en-US" sz="225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ซึ่งช่วยส่งเสริมการวางแผนการเงินอย่างมีสติและควบคุมการใช้จ่ายได้ดีขึ้น</a:t>
            </a:r>
          </a:p>
          <a:p>
            <a:pPr algn="ctr">
              <a:lnSpc>
                <a:spcPts val="3646"/>
              </a:lnSpc>
            </a:pPr>
            <a:endParaRPr lang="en-US" sz="225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ctr">
              <a:lnSpc>
                <a:spcPts val="3646"/>
              </a:lnSpc>
            </a:pPr>
            <a:endParaRPr lang="en-US" sz="225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0136" y="318396"/>
            <a:ext cx="526545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5"/>
              </a:lnSpc>
            </a:pPr>
            <a:r>
              <a:rPr lang="en-US" sz="7884" b="1">
                <a:solidFill>
                  <a:srgbClr val="C43727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9697712" y="3975581"/>
            <a:ext cx="4640454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"/>
              </a:lnSpc>
            </a:pPr>
            <a:r>
              <a:rPr lang="en-US" sz="1333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PERSONAL EXPENSE TRACKER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060" y="2388206"/>
            <a:ext cx="12360121" cy="8557677"/>
          </a:xfrm>
          <a:custGeom>
            <a:avLst/>
            <a:gdLst/>
            <a:ahLst/>
            <a:cxnLst/>
            <a:rect l="l" t="t" r="r" b="b"/>
            <a:pathLst>
              <a:path w="18540181" h="12836515">
                <a:moveTo>
                  <a:pt x="0" y="0"/>
                </a:moveTo>
                <a:lnTo>
                  <a:pt x="18540180" y="0"/>
                </a:lnTo>
                <a:lnTo>
                  <a:pt x="18540180" y="12836515"/>
                </a:lnTo>
                <a:lnTo>
                  <a:pt x="0" y="1283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2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3"/>
          <p:cNvSpPr/>
          <p:nvPr/>
        </p:nvSpPr>
        <p:spPr>
          <a:xfrm>
            <a:off x="685800" y="4170408"/>
            <a:ext cx="208006" cy="189025"/>
          </a:xfrm>
          <a:custGeom>
            <a:avLst/>
            <a:gdLst/>
            <a:ahLst/>
            <a:cxnLst/>
            <a:rect l="l" t="t" r="r" b="b"/>
            <a:pathLst>
              <a:path w="312009" h="283538">
                <a:moveTo>
                  <a:pt x="0" y="0"/>
                </a:moveTo>
                <a:lnTo>
                  <a:pt x="312009" y="0"/>
                </a:lnTo>
                <a:lnTo>
                  <a:pt x="312009" y="283538"/>
                </a:lnTo>
                <a:lnTo>
                  <a:pt x="0" y="28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4269504" y="4170408"/>
            <a:ext cx="208006" cy="189025"/>
          </a:xfrm>
          <a:custGeom>
            <a:avLst/>
            <a:gdLst/>
            <a:ahLst/>
            <a:cxnLst/>
            <a:rect l="l" t="t" r="r" b="b"/>
            <a:pathLst>
              <a:path w="312009" h="283538">
                <a:moveTo>
                  <a:pt x="0" y="0"/>
                </a:moveTo>
                <a:lnTo>
                  <a:pt x="312008" y="0"/>
                </a:lnTo>
                <a:lnTo>
                  <a:pt x="312008" y="283538"/>
                </a:lnTo>
                <a:lnTo>
                  <a:pt x="0" y="28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476250" y="1169172"/>
            <a:ext cx="11239500" cy="11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9815" b="1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SOLUTION </a:t>
            </a:r>
          </a:p>
        </p:txBody>
      </p:sp>
      <p:sp>
        <p:nvSpPr>
          <p:cNvPr id="6" name="Freeform 6"/>
          <p:cNvSpPr/>
          <p:nvPr/>
        </p:nvSpPr>
        <p:spPr>
          <a:xfrm>
            <a:off x="8717953" y="4170408"/>
            <a:ext cx="208006" cy="189025"/>
          </a:xfrm>
          <a:custGeom>
            <a:avLst/>
            <a:gdLst/>
            <a:ahLst/>
            <a:cxnLst/>
            <a:rect l="l" t="t" r="r" b="b"/>
            <a:pathLst>
              <a:path w="312009" h="283538">
                <a:moveTo>
                  <a:pt x="0" y="0"/>
                </a:moveTo>
                <a:lnTo>
                  <a:pt x="312009" y="0"/>
                </a:lnTo>
                <a:lnTo>
                  <a:pt x="312009" y="283538"/>
                </a:lnTo>
                <a:lnTo>
                  <a:pt x="0" y="28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993368" y="4075131"/>
            <a:ext cx="3130066" cy="33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7"/>
              </a:lnSpc>
            </a:pPr>
            <a:r>
              <a:rPr lang="en-US" sz="1933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การออกแบบโปรแกรม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803" y="4631418"/>
            <a:ext cx="2455053" cy="1659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ใช้หลักการโปรแกรมเชิงวัตถุ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(OOP) เพื่อจัดการกับข้อมูลการเงินและให้โปรแกรมมีความยืดหยุ่นในการขยายและดูแลรักษา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250" y="446617"/>
            <a:ext cx="4640454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PERSONAL EXPENSE TRACKER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3559" y="4079924"/>
            <a:ext cx="3130066" cy="33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7"/>
              </a:lnSpc>
            </a:pPr>
            <a:r>
              <a:rPr lang="en-US" sz="1933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Event-Driven &amp; Reactive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8474" y="4564765"/>
            <a:ext cx="2455053" cy="16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JavaFX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เพื่อสร้าง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UI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ที่ตอบสนองได้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การแสดงผลข้อมูลทันทีเมื่อผู้ใช้กรอกข้อมูล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และสามารถแจ้งเตือนเมื่อผู้ใช้เกินงบประมาณที่ตั้งไว้</a:t>
            </a:r>
            <a:endParaRPr lang="en-US" sz="1886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61934" y="4075131"/>
            <a:ext cx="3130066" cy="33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7"/>
              </a:lnSpc>
            </a:pPr>
            <a:r>
              <a:rPr lang="en-US" sz="1933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ฟีเจอร์ที่นำมาใช้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7814" y="4552066"/>
            <a:ext cx="3368545" cy="214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7"/>
              </a:lnSpc>
            </a:pP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บันทึกข้อมูลในไฟล์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CSV/JSON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และฐานข้อมูล</a:t>
            </a:r>
            <a:endParaRPr lang="en-US" sz="1886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357"/>
              </a:lnSpc>
            </a:pP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แจ้งเตือนผ่าน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UI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เมื่อเกินงบประมาณ</a:t>
            </a:r>
            <a:endParaRPr lang="en-US" sz="1886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357"/>
              </a:lnSpc>
            </a:pP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มีระบบ</a:t>
            </a:r>
            <a:r>
              <a:rPr lang="en-US" sz="1886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login/sign up </a:t>
            </a:r>
            <a:r>
              <a:rPr lang="en-US" sz="1886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เพื่อความปลอดภัยของข้อมูลผู้ใช้</a:t>
            </a:r>
            <a:endParaRPr lang="en-US" sz="1886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357"/>
              </a:lnSpc>
            </a:pPr>
            <a:endParaRPr lang="en-US" sz="1886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34441" y="3887982"/>
            <a:ext cx="3855353" cy="3855353"/>
          </a:xfrm>
          <a:custGeom>
            <a:avLst/>
            <a:gdLst/>
            <a:ahLst/>
            <a:cxnLst/>
            <a:rect l="l" t="t" r="r" b="b"/>
            <a:pathLst>
              <a:path w="5783029" h="5783029">
                <a:moveTo>
                  <a:pt x="5783028" y="5783028"/>
                </a:moveTo>
                <a:lnTo>
                  <a:pt x="0" y="5783028"/>
                </a:lnTo>
                <a:lnTo>
                  <a:pt x="0" y="0"/>
                </a:lnTo>
                <a:lnTo>
                  <a:pt x="5783028" y="0"/>
                </a:lnTo>
                <a:lnTo>
                  <a:pt x="5783028" y="57830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52384" y="1545446"/>
            <a:ext cx="7177072" cy="4116682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0" t="-2864" r="-1263" b="-25489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7286248" y="1130071"/>
            <a:ext cx="236618" cy="215027"/>
          </a:xfrm>
          <a:custGeom>
            <a:avLst/>
            <a:gdLst/>
            <a:ahLst/>
            <a:cxnLst/>
            <a:rect l="l" t="t" r="r" b="b"/>
            <a:pathLst>
              <a:path w="354927" h="322540">
                <a:moveTo>
                  <a:pt x="0" y="0"/>
                </a:moveTo>
                <a:lnTo>
                  <a:pt x="354927" y="0"/>
                </a:lnTo>
                <a:lnTo>
                  <a:pt x="354927" y="322540"/>
                </a:lnTo>
                <a:lnTo>
                  <a:pt x="0" y="32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7659134" y="1085621"/>
            <a:ext cx="4246943" cy="428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endParaRPr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1.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หน้าจอล็อกอิน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เป็นหน้าจอแรกที่ผู้ใช้พบเมื่อเปิดแอปพลิเคชัน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มีช่องให้กรอก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อีเมล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/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ชื่อผู้ใช้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รหัสผ่าน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ปุ่ม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เข้าสู่ระบบ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สำหรับการยืนยันตัวตน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2.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การยืนยันตัวตน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ระบบตรวจสอบข้อมูลที่กรอกว่าถูกต้องหรือไม่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หากข้อมูลถูกต้อง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ผู้ใช้จะเข้าสู่หน้าหลักของแอป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หากข้อมูลผิดพลาด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จะแสดงข้อความแจ้งเตือน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3.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ฟีเจอร์เพิ่มเติม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สมัครสมาชิก</a:t>
            </a:r>
            <a:r>
              <a:rPr lang="en-US" sz="1733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sz="1733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สำหรับผู้ใช้ใหม่ที่ยังไม่มีบัญชี</a:t>
            </a: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427"/>
              </a:lnSpc>
            </a:pPr>
            <a:endParaRPr lang="en-US" sz="1733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59135" y="1098321"/>
            <a:ext cx="4320255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ส่วนของล็อกอินใน PERSONAL EXPENSE TRACKER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7286248" y="5308934"/>
            <a:ext cx="236618" cy="215027"/>
          </a:xfrm>
          <a:custGeom>
            <a:avLst/>
            <a:gdLst/>
            <a:ahLst/>
            <a:cxnLst/>
            <a:rect l="l" t="t" r="r" b="b"/>
            <a:pathLst>
              <a:path w="354927" h="322540">
                <a:moveTo>
                  <a:pt x="0" y="0"/>
                </a:moveTo>
                <a:lnTo>
                  <a:pt x="354927" y="0"/>
                </a:lnTo>
                <a:lnTo>
                  <a:pt x="354927" y="322540"/>
                </a:lnTo>
                <a:lnTo>
                  <a:pt x="0" y="322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TextBox 13"/>
          <p:cNvSpPr txBox="1"/>
          <p:nvPr/>
        </p:nvSpPr>
        <p:spPr>
          <a:xfrm>
            <a:off x="7659135" y="5371997"/>
            <a:ext cx="4320255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endParaRPr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lnSpc>
                <a:spcPts val="2613"/>
              </a:lnSpc>
            </a:pPr>
            <a:r>
              <a:rPr lang="en-US" sz="1866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866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ปลอดภัยด้วยการเข้ารหัสข้อมูล</a:t>
            </a:r>
            <a:endParaRPr lang="en-US" sz="1866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613"/>
              </a:lnSpc>
            </a:pPr>
            <a:r>
              <a:rPr lang="en-US" sz="1866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866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ใช้งานง่ายและสะดวก</a:t>
            </a:r>
            <a:endParaRPr lang="en-US" sz="1866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613"/>
              </a:lnSpc>
            </a:pPr>
            <a:endParaRPr lang="en-US" sz="1866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59134" y="5290506"/>
            <a:ext cx="3073885" cy="2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6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เด่นของระบบล็อกอิน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93996" y="3887981"/>
            <a:ext cx="2892253" cy="885752"/>
          </a:xfrm>
          <a:custGeom>
            <a:avLst/>
            <a:gdLst/>
            <a:ahLst/>
            <a:cxnLst/>
            <a:rect l="l" t="t" r="r" b="b"/>
            <a:pathLst>
              <a:path w="4338379" h="1328628">
                <a:moveTo>
                  <a:pt x="0" y="0"/>
                </a:moveTo>
                <a:lnTo>
                  <a:pt x="4338379" y="0"/>
                </a:lnTo>
                <a:lnTo>
                  <a:pt x="4338379" y="1328628"/>
                </a:lnTo>
                <a:lnTo>
                  <a:pt x="0" y="1328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6" name="TextBox 16"/>
          <p:cNvSpPr txBox="1"/>
          <p:nvPr/>
        </p:nvSpPr>
        <p:spPr>
          <a:xfrm>
            <a:off x="1961014" y="330018"/>
            <a:ext cx="2750277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4"/>
              </a:lnSpc>
            </a:pPr>
            <a:r>
              <a:rPr lang="en-US" sz="751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login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35308" y="218017"/>
            <a:ext cx="3073885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PERSONAL EXPENSE TRACKER</a:t>
            </a:r>
          </a:p>
          <a:p>
            <a:pPr>
              <a:lnSpc>
                <a:spcPts val="1867"/>
              </a:lnSpc>
            </a:pPr>
            <a:endParaRPr lang="en-US" sz="1333" b="1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1435795" y="411830"/>
            <a:ext cx="3112358" cy="7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5"/>
              </a:lnSpc>
            </a:pPr>
            <a:r>
              <a:rPr lang="en-US" sz="5938" b="1">
                <a:solidFill>
                  <a:srgbClr val="950B0A"/>
                </a:solidFill>
                <a:latin typeface="Prompt Bold"/>
                <a:ea typeface="Prompt Bold"/>
                <a:cs typeface="Prompt Bold"/>
                <a:sym typeface="Prompt Bold"/>
              </a:rPr>
              <a:t>Sign in</a:t>
            </a:r>
          </a:p>
        </p:txBody>
      </p:sp>
      <p:sp>
        <p:nvSpPr>
          <p:cNvPr id="4" name="Freeform 4"/>
          <p:cNvSpPr/>
          <p:nvPr/>
        </p:nvSpPr>
        <p:spPr>
          <a:xfrm>
            <a:off x="6096000" y="588417"/>
            <a:ext cx="310940" cy="282567"/>
          </a:xfrm>
          <a:custGeom>
            <a:avLst/>
            <a:gdLst/>
            <a:ahLst/>
            <a:cxnLst/>
            <a:rect l="l" t="t" r="r" b="b"/>
            <a:pathLst>
              <a:path w="466410" h="423850">
                <a:moveTo>
                  <a:pt x="0" y="0"/>
                </a:moveTo>
                <a:lnTo>
                  <a:pt x="466410" y="0"/>
                </a:lnTo>
                <a:lnTo>
                  <a:pt x="466410" y="423851"/>
                </a:lnTo>
                <a:lnTo>
                  <a:pt x="0" y="42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6406941" y="615950"/>
            <a:ext cx="5441355" cy="620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1"/>
              </a:lnSpc>
            </a:pPr>
            <a:endParaRPr sz="1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1. </a:t>
            </a:r>
            <a:r>
              <a:rPr lang="en-US" sz="1665" b="1" dirty="0" err="1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หน้าจอสมัครสมาชิก</a:t>
            </a:r>
            <a:endParaRPr lang="en-US" sz="1665" b="1" dirty="0">
              <a:solidFill>
                <a:srgbClr val="C43727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มีฟอร์มให้กรอกข้อมูลสำคัญ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ได้แก่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ชื่อผู้ใช้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(Username):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ใช้สำหรับเข้าสู่ระบบ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รหัสผ่าน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(Password):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ต้องมีความปลอดภัย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อาจกำหนดให้มีตัวเลข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+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ตัวอักษรพิเศษ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ชื่อจริง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(First Name)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และ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นามสกุล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(Last Name):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สำหรับระบุข้อมูลส่วนตัว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อีเมล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(Email):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ใช้สำหรับยืนยันตัวตนและรับการแจ้งเตือน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เบอร์โทรศัพท์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(Phone Number):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ใช้สำหรับติดต่อหรือกู้คืนบัญชี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2. </a:t>
            </a:r>
            <a:r>
              <a:rPr lang="en-US" sz="1665" b="1" dirty="0" err="1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ปุ่มการทำงาน</a:t>
            </a:r>
            <a:endParaRPr lang="en-US" sz="1665" b="1" dirty="0">
              <a:solidFill>
                <a:srgbClr val="C43727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ปุ่ม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“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สมัครสมาชิก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เมื่อกรอกข้อมูลครบ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ระบบจะตรวจสอบความถูกต้องก่อนบันทึก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ปุ่ม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“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ย้อนกลับ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”: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กลับไปหน้าล็อกอินหรือหน้าก่อนหน้า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3. </a:t>
            </a:r>
            <a:r>
              <a:rPr lang="en-US" sz="1665" b="1" dirty="0" err="1">
                <a:solidFill>
                  <a:srgbClr val="C43727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การตรวจสอบข้อมูล</a:t>
            </a:r>
            <a:endParaRPr lang="en-US" sz="1665" b="1" dirty="0">
              <a:solidFill>
                <a:srgbClr val="C43727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ตรวจสอบว่าชื่อผู้ใช้และอีเมลไม่ซ้ำกับที่มีอยู่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รหัสผ่านต้องตรงตามเงื่อนไขความปลอดภัย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อีเมลและเบอร์โทรศัพท์ต้องเป็นรูปแบบที่ถูกต้อง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4.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ฟีเจอร์เพิ่มเติม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/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ซ่อนรหัสผ่าน</a:t>
            </a:r>
            <a:r>
              <a:rPr lang="en-US" sz="1665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65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เพื่อช่วยให้กรอกได้สะดวกขึ้น</a:t>
            </a: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 algn="just">
              <a:lnSpc>
                <a:spcPts val="2681"/>
              </a:lnSpc>
            </a:pPr>
            <a:endParaRPr lang="en-US" sz="1665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060750" y="5495290"/>
            <a:ext cx="1655001" cy="1040582"/>
          </a:xfrm>
          <a:custGeom>
            <a:avLst/>
            <a:gdLst/>
            <a:ahLst/>
            <a:cxnLst/>
            <a:rect l="l" t="t" r="r" b="b"/>
            <a:pathLst>
              <a:path w="2482501" h="1560873">
                <a:moveTo>
                  <a:pt x="0" y="0"/>
                </a:moveTo>
                <a:lnTo>
                  <a:pt x="2482501" y="0"/>
                </a:lnTo>
                <a:lnTo>
                  <a:pt x="2482501" y="1560873"/>
                </a:lnTo>
                <a:lnTo>
                  <a:pt x="0" y="1560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6844" y="1333178"/>
            <a:ext cx="5770259" cy="4497204"/>
          </a:xfrm>
          <a:custGeom>
            <a:avLst/>
            <a:gdLst/>
            <a:ahLst/>
            <a:cxnLst/>
            <a:rect l="l" t="t" r="r" b="b"/>
            <a:pathLst>
              <a:path w="8655388" h="6745806">
                <a:moveTo>
                  <a:pt x="0" y="0"/>
                </a:moveTo>
                <a:lnTo>
                  <a:pt x="8655389" y="0"/>
                </a:lnTo>
                <a:lnTo>
                  <a:pt x="8655389" y="6745806"/>
                </a:lnTo>
                <a:lnTo>
                  <a:pt x="0" y="6745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6537275" y="572648"/>
            <a:ext cx="5674259" cy="57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1630" b="1">
                <a:solidFill>
                  <a:srgbClr val="C43727"/>
                </a:solidFill>
                <a:latin typeface="Prompt Bold"/>
                <a:ea typeface="Prompt Bold"/>
                <a:cs typeface="Prompt Bold"/>
                <a:sym typeface="Prompt Bold"/>
              </a:rPr>
              <a:t>ส่วนของสมัครสมาชิกใน PERSONAL EXPENSE TRACKER</a:t>
            </a:r>
          </a:p>
          <a:p>
            <a:pPr>
              <a:lnSpc>
                <a:spcPts val="2282"/>
              </a:lnSpc>
            </a:pPr>
            <a:endParaRPr lang="en-US" sz="1630" b="1">
              <a:solidFill>
                <a:srgbClr val="C43727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3059" y="-578858"/>
            <a:ext cx="12848435" cy="8015717"/>
          </a:xfrm>
          <a:custGeom>
            <a:avLst/>
            <a:gdLst/>
            <a:ahLst/>
            <a:cxnLst/>
            <a:rect l="l" t="t" r="r" b="b"/>
            <a:pathLst>
              <a:path w="19272652" h="12023575">
                <a:moveTo>
                  <a:pt x="0" y="0"/>
                </a:moveTo>
                <a:lnTo>
                  <a:pt x="19272652" y="0"/>
                </a:lnTo>
                <a:lnTo>
                  <a:pt x="19272652" y="12023574"/>
                </a:lnTo>
                <a:lnTo>
                  <a:pt x="0" y="1202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t="-3396" b="-339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flipH="1">
            <a:off x="-293059" y="3168650"/>
            <a:ext cx="4653280" cy="4653280"/>
          </a:xfrm>
          <a:custGeom>
            <a:avLst/>
            <a:gdLst/>
            <a:ahLst/>
            <a:cxnLst/>
            <a:rect l="l" t="t" r="r" b="b"/>
            <a:pathLst>
              <a:path w="6979920" h="6979920">
                <a:moveTo>
                  <a:pt x="6979920" y="0"/>
                </a:moveTo>
                <a:lnTo>
                  <a:pt x="0" y="0"/>
                </a:lnTo>
                <a:lnTo>
                  <a:pt x="0" y="6979920"/>
                </a:lnTo>
                <a:lnTo>
                  <a:pt x="6979920" y="6979920"/>
                </a:lnTo>
                <a:lnTo>
                  <a:pt x="697992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93059" y="1784982"/>
            <a:ext cx="7394921" cy="4241637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4856" t="-24249" r="-8522" b="-18308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619070" y="460431"/>
            <a:ext cx="299689" cy="272343"/>
          </a:xfrm>
          <a:custGeom>
            <a:avLst/>
            <a:gdLst/>
            <a:ahLst/>
            <a:cxnLst/>
            <a:rect l="l" t="t" r="r" b="b"/>
            <a:pathLst>
              <a:path w="449534" h="408514">
                <a:moveTo>
                  <a:pt x="0" y="0"/>
                </a:moveTo>
                <a:lnTo>
                  <a:pt x="449534" y="0"/>
                </a:lnTo>
                <a:lnTo>
                  <a:pt x="449534" y="408514"/>
                </a:lnTo>
                <a:lnTo>
                  <a:pt x="0" y="408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11"/>
          <p:cNvSpPr/>
          <p:nvPr/>
        </p:nvSpPr>
        <p:spPr>
          <a:xfrm>
            <a:off x="-293058" y="5147480"/>
            <a:ext cx="1843542" cy="1758278"/>
          </a:xfrm>
          <a:custGeom>
            <a:avLst/>
            <a:gdLst/>
            <a:ahLst/>
            <a:cxnLst/>
            <a:rect l="l" t="t" r="r" b="b"/>
            <a:pathLst>
              <a:path w="2765313" h="2637417">
                <a:moveTo>
                  <a:pt x="0" y="0"/>
                </a:moveTo>
                <a:lnTo>
                  <a:pt x="2765313" y="0"/>
                </a:lnTo>
                <a:lnTo>
                  <a:pt x="2765313" y="2637417"/>
                </a:lnTo>
                <a:lnTo>
                  <a:pt x="0" y="2637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TextBox 12"/>
          <p:cNvSpPr txBox="1"/>
          <p:nvPr/>
        </p:nvSpPr>
        <p:spPr>
          <a:xfrm>
            <a:off x="7287303" y="912690"/>
            <a:ext cx="4609819" cy="587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1. </a:t>
            </a:r>
            <a:r>
              <a:rPr lang="en-US" sz="1641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แสดงยอดสรุปทางการเงิน</a:t>
            </a:r>
            <a:endParaRPr lang="en-US" sz="1641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ยอดรวมรายจ่าย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แสดงจำนวนเงินที่ใช้ไปทั้งหมด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งบประมาณ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กำหนดงบประมาณที่สามารถใช้ได้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คงเหลือ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แสดงเงินที่เหลือจากงบประมาณหลังหักรายจ่าย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2. </a:t>
            </a:r>
            <a:r>
              <a:rPr lang="en-US" sz="1641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ฟังก์ชันหลักของระบบ</a:t>
            </a:r>
            <a:endParaRPr lang="en-US" sz="1641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”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เพิ่มค่าใช้จ่าย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เพิ่มรายการค่าใช้จ่ายใหม่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”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ดูรายการค่าใช้จ่าย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ดูประวัติและรายละเอียดการใช้จ่าย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เพิ่มหมวดหมู่ใหม่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สร้างหมวดหมู่ค่าใช้จ่าย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อาหาร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ค่าเดินทาง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ลบหมวดหมู่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ลบหมวดหมู่ที่ไม่ต้องการใช้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ค้นหารายการค่าใช้จ่าย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ค้นหารายจ่ายจากชื่อ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หมวดหมู่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หรือช่วงเวลา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3. </a:t>
            </a:r>
            <a:r>
              <a:rPr lang="en-US" sz="1641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การจัดการบัญชีผู้ใช้</a:t>
            </a:r>
            <a:endParaRPr lang="en-US" sz="1641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โปรไฟล์ผู้ใช้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แก้ไขข้อมูลส่วนตัว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ชื่อ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เบอร์โทร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อีเมล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งบประมาณ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ตั้งค่าหรือปรับเปลี่ยนงบประมาณใหม่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“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ออกจากระบบ</a:t>
            </a: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→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ออกจากบัญชีปัจจุบัน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4. </a:t>
            </a:r>
            <a:r>
              <a:rPr lang="en-US" sz="1641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แสดงข้อมูลสรุป</a:t>
            </a:r>
            <a:endParaRPr lang="en-US" sz="1641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r>
              <a:rPr lang="en-US" sz="1641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1641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แสดงกราฟหรือสถิติเพื่อวิเคราะห์การใช้จ่าย</a:t>
            </a: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297"/>
              </a:lnSpc>
            </a:pPr>
            <a:endParaRPr lang="en-US" sz="1641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01863" y="483008"/>
            <a:ext cx="3640494" cy="4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b="1">
                <a:solidFill>
                  <a:srgbClr val="950B0A"/>
                </a:solidFill>
                <a:latin typeface="Prompt Bold"/>
                <a:ea typeface="Prompt Bold"/>
                <a:cs typeface="Prompt Bold"/>
                <a:sym typeface="Prompt Bold"/>
              </a:rPr>
              <a:t>หน้าหลักของ PERSONAL EXPENSE TRACKER</a:t>
            </a:r>
          </a:p>
          <a:p>
            <a:pPr>
              <a:lnSpc>
                <a:spcPts val="1867"/>
              </a:lnSpc>
            </a:pPr>
            <a:endParaRPr lang="en-US" sz="1333" b="1">
              <a:solidFill>
                <a:srgbClr val="950B0A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42981" y="650224"/>
            <a:ext cx="3522843" cy="67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2"/>
              </a:lnSpc>
            </a:pPr>
            <a:r>
              <a:rPr lang="en-US" sz="3909" b="1">
                <a:solidFill>
                  <a:srgbClr val="950B0A"/>
                </a:solidFill>
                <a:latin typeface="Prompt Bold"/>
                <a:ea typeface="Prompt Bold"/>
                <a:cs typeface="Prompt Bold"/>
                <a:sym typeface="Prompt Bold"/>
              </a:rPr>
              <a:t>HOME PAGE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98701" y="1428941"/>
            <a:ext cx="4963369" cy="1867110"/>
            <a:chOff x="733425" y="1498389"/>
            <a:chExt cx="4963369" cy="1867110"/>
          </a:xfrm>
        </p:grpSpPr>
        <p:sp>
          <p:nvSpPr>
            <p:cNvPr id="7" name="文本框 6"/>
            <p:cNvSpPr txBox="1"/>
            <p:nvPr/>
          </p:nvSpPr>
          <p:spPr>
            <a:xfrm>
              <a:off x="733425" y="1534570"/>
              <a:ext cx="496336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altLang="zh-CN" sz="5400" b="1">
                  <a:solidFill>
                    <a:prstClr val="white"/>
                  </a:solidFill>
                  <a:latin typeface="FC Vision Rounded [Non-cml.]" pitchFamily="2" charset="-34"/>
                  <a:ea typeface="Kanit SemiBold" panose="020B0A00000000000000" pitchFamily="34" charset="-122"/>
                  <a:cs typeface="FC Vision Rounded [Non-cml.]" pitchFamily="2" charset="-34"/>
                </a:rPr>
                <a:t>แอป</a:t>
              </a:r>
            </a:p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altLang="zh-CN" sz="5400" b="1">
                  <a:solidFill>
                    <a:prstClr val="white"/>
                  </a:solidFill>
                  <a:latin typeface="FC Vision Rounded [Non-cml.]" pitchFamily="2" charset="-34"/>
                  <a:ea typeface="Kanit SemiBold" panose="020B0A00000000000000" pitchFamily="34" charset="-122"/>
                  <a:cs typeface="FC Vision Rounded [Non-cml.]" pitchFamily="2" charset="-34"/>
                </a:rPr>
                <a:t>บันทึกโน้ต</a:t>
              </a:r>
              <a:r>
                <a:rPr kumimoji="0" lang="en-GB" altLang="zh-CN" sz="5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C Vision Rounded [Non-cml.]" pitchFamily="2" charset="-34"/>
                  <a:ea typeface="Kanit SemiBold" panose="020B0A00000000000000" pitchFamily="34" charset="-122"/>
                  <a:cs typeface="FC Vision Rounded [Non-cml.]" pitchFamily="2" charset="-34"/>
                </a:rPr>
                <a:t> </a:t>
              </a:r>
              <a:endPara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75109" y="1498389"/>
              <a:ext cx="46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3425" y="3365499"/>
              <a:ext cx="46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Google Shape;947;p36"/>
          <p:cNvSpPr txBox="1">
            <a:spLocks noGrp="1"/>
          </p:cNvSpPr>
          <p:nvPr>
            <p:ph type="subTitle" idx="1"/>
          </p:nvPr>
        </p:nvSpPr>
        <p:spPr>
          <a:xfrm>
            <a:off x="590801" y="3427618"/>
            <a:ext cx="4787900" cy="6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C000"/>
                </a:solidFill>
                <a:latin typeface="FC Vision Rounded [Non-cml.]" pitchFamily="2" charset="-34"/>
                <a:cs typeface="FC Vision Rounded [Non-cml.]" pitchFamily="2" charset="-34"/>
              </a:rPr>
              <a:t>Simple Note – Taking App</a:t>
            </a:r>
            <a:endParaRPr sz="2000">
              <a:solidFill>
                <a:srgbClr val="FFC000"/>
              </a:solidFill>
              <a:latin typeface="FC Vision Rounded [Non-cml.]" pitchFamily="2" charset="-34"/>
              <a:cs typeface="FC Vision Rounded [Non-cml.]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14520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7885437" y="-265545"/>
            <a:ext cx="4653280" cy="4653280"/>
          </a:xfrm>
          <a:custGeom>
            <a:avLst/>
            <a:gdLst/>
            <a:ahLst/>
            <a:cxnLst/>
            <a:rect l="l" t="t" r="r" b="b"/>
            <a:pathLst>
              <a:path w="6979920" h="6979920">
                <a:moveTo>
                  <a:pt x="0" y="0"/>
                </a:moveTo>
                <a:lnTo>
                  <a:pt x="6979921" y="0"/>
                </a:lnTo>
                <a:lnTo>
                  <a:pt x="6979921" y="6979920"/>
                </a:lnTo>
                <a:lnTo>
                  <a:pt x="0" y="697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438990" y="1676769"/>
            <a:ext cx="6753010" cy="5421932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t="-11114" b="-3259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-344658" y="589988"/>
            <a:ext cx="752671" cy="774951"/>
          </a:xfrm>
          <a:custGeom>
            <a:avLst/>
            <a:gdLst/>
            <a:ahLst/>
            <a:cxnLst/>
            <a:rect l="l" t="t" r="r" b="b"/>
            <a:pathLst>
              <a:path w="1129007" h="1162427">
                <a:moveTo>
                  <a:pt x="0" y="0"/>
                </a:moveTo>
                <a:lnTo>
                  <a:pt x="1129007" y="0"/>
                </a:lnTo>
                <a:lnTo>
                  <a:pt x="1129007" y="1162427"/>
                </a:lnTo>
                <a:lnTo>
                  <a:pt x="0" y="1162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5438990" y="4919545"/>
            <a:ext cx="2764481" cy="2505311"/>
          </a:xfrm>
          <a:custGeom>
            <a:avLst/>
            <a:gdLst/>
            <a:ahLst/>
            <a:cxnLst/>
            <a:rect l="l" t="t" r="r" b="b"/>
            <a:pathLst>
              <a:path w="4146721" h="3757966">
                <a:moveTo>
                  <a:pt x="0" y="0"/>
                </a:moveTo>
                <a:lnTo>
                  <a:pt x="4146721" y="0"/>
                </a:lnTo>
                <a:lnTo>
                  <a:pt x="4146721" y="3757966"/>
                </a:lnTo>
                <a:lnTo>
                  <a:pt x="0" y="375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685801" y="615387"/>
            <a:ext cx="5687987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4"/>
              </a:lnSpc>
            </a:pPr>
            <a:r>
              <a:rPr lang="en-US" sz="6081" b="1">
                <a:solidFill>
                  <a:srgbClr val="950B0A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เพิ่มค่าใช้จ่าย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013" y="1625969"/>
            <a:ext cx="5030977" cy="458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1. </a:t>
            </a:r>
            <a:r>
              <a:rPr lang="en-US" sz="2169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หน้าตาของระบบเพิ่มค่าจ่าย</a:t>
            </a:r>
            <a:endParaRPr lang="en-US" sz="2169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มีฟอร์มกรอกข้อมูลสำหรับการเพิ่มค่าใช้จ่าย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endParaRPr lang="en-US" sz="2169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ประเภท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อาหาร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การเดินทาง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บันเทิง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ฯลฯ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จำนวนเงิน</a:t>
            </a:r>
            <a:endParaRPr lang="en-US" sz="2169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วันที่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วันที่ใช้จ่าย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รายละเอียด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เหตุผลหรือบันทึกเพิ่มเติม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2. </a:t>
            </a:r>
            <a:r>
              <a:rPr lang="en-US" sz="2169" b="1" dirty="0" err="1">
                <a:solidFill>
                  <a:srgbClr val="950B0A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วิธีการเพิ่มค่าจ่าย</a:t>
            </a:r>
            <a:endParaRPr lang="en-US" sz="2169" b="1" dirty="0">
              <a:solidFill>
                <a:srgbClr val="950B0A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เมื่อผู้ใช้กรอกข้อมูลในฟอร์มแล้ว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สามารถคลิกปุ่ม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“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เพิ่ม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หรือ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“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บันทึก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เพื่อบันทึกการใช้จ่ายนั้นลงในระบบ</a:t>
            </a:r>
            <a:endParaRPr lang="en-US" sz="2169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ระบบจะเก็บข้อมูลการใช้จ่ายไว้ในฐานข้อมูล</a:t>
            </a:r>
            <a:r>
              <a:rPr lang="en-US" sz="2169" b="1" dirty="0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sz="2169" b="1" dirty="0" err="1">
                <a:solidFill>
                  <a:srgbClr val="000000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หรือแสดงในลิสต์รายการค่าจ่ายที่เพิ่มเข้าไปในระบบ</a:t>
            </a:r>
            <a:endParaRPr lang="en-US" sz="2169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3036"/>
              </a:lnSpc>
            </a:pPr>
            <a:endParaRPr lang="en-US" sz="2169" b="1" dirty="0">
              <a:solidFill>
                <a:srgbClr val="000000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95279" y="3868989"/>
            <a:ext cx="3855353" cy="3855353"/>
          </a:xfrm>
          <a:custGeom>
            <a:avLst/>
            <a:gdLst/>
            <a:ahLst/>
            <a:cxnLst/>
            <a:rect l="l" t="t" r="r" b="b"/>
            <a:pathLst>
              <a:path w="5783029" h="5783029">
                <a:moveTo>
                  <a:pt x="5783028" y="5783028"/>
                </a:moveTo>
                <a:lnTo>
                  <a:pt x="0" y="5783028"/>
                </a:lnTo>
                <a:lnTo>
                  <a:pt x="0" y="0"/>
                </a:lnTo>
                <a:lnTo>
                  <a:pt x="5783028" y="0"/>
                </a:lnTo>
                <a:lnTo>
                  <a:pt x="5783028" y="57830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328463" y="1679983"/>
            <a:ext cx="7177072" cy="4116682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2998" b="-1424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5421128" y="305039"/>
            <a:ext cx="837989" cy="761522"/>
          </a:xfrm>
          <a:custGeom>
            <a:avLst/>
            <a:gdLst/>
            <a:ahLst/>
            <a:cxnLst/>
            <a:rect l="l" t="t" r="r" b="b"/>
            <a:pathLst>
              <a:path w="1256983" h="1142283">
                <a:moveTo>
                  <a:pt x="0" y="0"/>
                </a:moveTo>
                <a:lnTo>
                  <a:pt x="1256983" y="0"/>
                </a:lnTo>
                <a:lnTo>
                  <a:pt x="1256983" y="1142284"/>
                </a:lnTo>
                <a:lnTo>
                  <a:pt x="0" y="1142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4473212" y="3887981"/>
            <a:ext cx="2733821" cy="1276400"/>
          </a:xfrm>
          <a:custGeom>
            <a:avLst/>
            <a:gdLst/>
            <a:ahLst/>
            <a:cxnLst/>
            <a:rect l="l" t="t" r="r" b="b"/>
            <a:pathLst>
              <a:path w="4100732" h="1914600">
                <a:moveTo>
                  <a:pt x="0" y="0"/>
                </a:moveTo>
                <a:lnTo>
                  <a:pt x="4100732" y="0"/>
                </a:lnTo>
                <a:lnTo>
                  <a:pt x="4100732" y="1914599"/>
                </a:lnTo>
                <a:lnTo>
                  <a:pt x="0" y="191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01" r="-1928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7389887" y="453192"/>
            <a:ext cx="4802113" cy="601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1. </a:t>
            </a:r>
            <a:r>
              <a:rPr lang="en-US" sz="1600" b="1" dirty="0" err="1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ยอดรวมรายจ่าย</a:t>
            </a: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 (Total Expenses)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เป็นการรวมยอดค่าใช้จ่ายทั้งหมดที่เกิดขึ้นในช่วงเวลานั้น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เดือนหรือปี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>
              <a:lnSpc>
                <a:spcPts val="2149"/>
              </a:lnSpc>
            </a:pP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1773"/>
              </a:lnSpc>
            </a:pP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2. </a:t>
            </a:r>
            <a:r>
              <a:rPr lang="en-US" sz="1600" b="1" dirty="0" err="1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งบประมาณ</a:t>
            </a: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 (Budget)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คือจำนวนเงินที่ผู้ใช้ตั้งไว้สำหรับการใช้จ่ายในช่วงเวลานั้น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1773"/>
              </a:lnSpc>
            </a:pP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3. </a:t>
            </a:r>
            <a:r>
              <a:rPr lang="en-US" sz="1600" b="1" dirty="0" err="1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คงเหลือ</a:t>
            </a: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 (Remaining Balance)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คำนวณโดยการหักยอดรวมรายจ่ายจากงบประมาณ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คงเหลือ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=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-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ยอดรวมรายจ่าย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1680"/>
              </a:lnSpc>
            </a:pP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4. </a:t>
            </a:r>
            <a:r>
              <a:rPr lang="en-US" sz="1600" b="1" dirty="0" err="1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แจ้งเตือนเมื่อเกินงบประมาณ</a:t>
            </a:r>
            <a:endParaRPr lang="en-US" sz="1600" b="1" dirty="0">
              <a:solidFill>
                <a:srgbClr val="FFFFFF"/>
              </a:solidFill>
              <a:latin typeface="Angsana New" panose="02020603050405020304" pitchFamily="18" charset="-34"/>
              <a:ea typeface="Prompt Bold"/>
              <a:cs typeface="Angsana New" panose="02020603050405020304" pitchFamily="18" charset="-34"/>
              <a:sym typeface="Prompt Bold"/>
            </a:endParaRP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หากยอดรวมรายจ่ายเกินงบประมาณ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ระบบจะขึ้นข้อความเตือน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เช่น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“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เตือน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ค่าใช้จ่ายของคุณเกินงบประมาณ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!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ยอดใช้จ่าย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25,000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บาท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,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20,000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บาท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สามารถตั้งค่าให้มีการแจ้งเตือนผ่านแอปหรือส่งข้อความเตือนเมื่อยอดใช้จ่ายใกล้เคียงหรือเกินงบประมาณ</a:t>
            </a:r>
          </a:p>
          <a:p>
            <a:pPr>
              <a:lnSpc>
                <a:spcPts val="2149"/>
              </a:lnSpc>
            </a:pP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1867"/>
              </a:lnSpc>
            </a:pPr>
            <a:r>
              <a:rPr lang="en-US" sz="1600" b="1" dirty="0" err="1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ตัวอย่างการแสดงผล</a:t>
            </a:r>
            <a:r>
              <a:rPr lang="en-US" sz="1600" b="1" dirty="0">
                <a:solidFill>
                  <a:srgbClr val="FFFFFF"/>
                </a:solidFill>
                <a:latin typeface="Angsana New" panose="02020603050405020304" pitchFamily="18" charset="-34"/>
                <a:ea typeface="Prompt Bold"/>
                <a:cs typeface="Angsana New" panose="02020603050405020304" pitchFamily="18" charset="-34"/>
                <a:sym typeface="Prompt Bold"/>
              </a:rPr>
              <a:t>: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ยอดรวมรายจ่าย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25,000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บาท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20,000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บาท</a:t>
            </a: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คงเหลือ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-5,000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บาท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 (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เกินงบ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)</a:t>
            </a:r>
          </a:p>
          <a:p>
            <a:pPr>
              <a:lnSpc>
                <a:spcPts val="2149"/>
              </a:lnSpc>
            </a:pP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•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ข้อความเตือน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“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เตือน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: </a:t>
            </a:r>
            <a:r>
              <a:rPr lang="en-US" b="1" dirty="0" err="1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ค่าใช้จ่ายเกินงบประมาณ</a:t>
            </a:r>
            <a:r>
              <a:rPr lang="en-US" b="1" dirty="0">
                <a:solidFill>
                  <a:srgbClr val="FFFFFF"/>
                </a:solidFill>
                <a:latin typeface="Angsana New" panose="02020603050405020304" pitchFamily="18" charset="-34"/>
                <a:ea typeface="Th Sarabun New Bold"/>
                <a:cs typeface="Angsana New" panose="02020603050405020304" pitchFamily="18" charset="-34"/>
                <a:sym typeface="Th Sarabun New Bold"/>
              </a:rPr>
              <a:t>”</a:t>
            </a:r>
          </a:p>
          <a:p>
            <a:pPr>
              <a:lnSpc>
                <a:spcPts val="2149"/>
              </a:lnSpc>
            </a:pPr>
            <a:endParaRPr lang="en-US" b="1" dirty="0">
              <a:solidFill>
                <a:srgbClr val="FFFFFF"/>
              </a:solidFill>
              <a:latin typeface="Angsana New" panose="02020603050405020304" pitchFamily="18" charset="-34"/>
              <a:ea typeface="Th Sarabun New Bold"/>
              <a:cs typeface="Angsana New" panose="02020603050405020304" pitchFamily="18" charset="-34"/>
              <a:sym typeface="Th Sarabun Ne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8398" y="311776"/>
            <a:ext cx="4623350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4"/>
              </a:lnSpc>
            </a:pPr>
            <a:r>
              <a:rPr lang="en-US" sz="751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ข้อมูลสรุป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rId2" action="ppaction://hlinksldjump"/>
          </p:cNvPr>
          <p:cNvSpPr/>
          <p:nvPr/>
        </p:nvSpPr>
        <p:spPr>
          <a:xfrm rot="16200000">
            <a:off x="50790" y="92224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rId3" action="ppaction://hlinksldjump"/>
          </p:cNvPr>
          <p:cNvSpPr/>
          <p:nvPr/>
        </p:nvSpPr>
        <p:spPr>
          <a:xfrm rot="16200000">
            <a:off x="44074" y="186656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5400000">
            <a:off x="11217699" y="280819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138839" y="37744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94451" y="1048247"/>
            <a:ext cx="2511426" cy="3640944"/>
            <a:chOff x="3008" y="2669"/>
            <a:chExt cx="3267" cy="5443"/>
          </a:xfrm>
        </p:grpSpPr>
        <p:sp>
          <p:nvSpPr>
            <p:cNvPr id="4" name="折角形 3"/>
            <p:cNvSpPr/>
            <p:nvPr/>
          </p:nvSpPr>
          <p:spPr>
            <a:xfrm>
              <a:off x="3150" y="3562"/>
              <a:ext cx="3125" cy="2800"/>
            </a:xfrm>
            <a:prstGeom prst="foldedCorner">
              <a:avLst/>
            </a:prstGeom>
            <a:solidFill>
              <a:srgbClr val="1EA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</a:endParaRPr>
            </a:p>
          </p:txBody>
        </p:sp>
        <p:pic>
          <p:nvPicPr>
            <p:cNvPr id="6" name="图片 5" descr="58c26e956f4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3" y="2669"/>
              <a:ext cx="1044" cy="1206"/>
            </a:xfrm>
            <a:prstGeom prst="rect">
              <a:avLst/>
            </a:prstGeom>
          </p:spPr>
        </p:pic>
        <p:sp>
          <p:nvSpPr>
            <p:cNvPr id="1762" name="Google Shape;1762;p54"/>
            <p:cNvSpPr/>
            <p:nvPr/>
          </p:nvSpPr>
          <p:spPr>
            <a:xfrm>
              <a:off x="3150" y="6882"/>
              <a:ext cx="325" cy="325"/>
            </a:xfrm>
            <a:prstGeom prst="roundRect">
              <a:avLst>
                <a:gd name="adj" fmla="val 16667"/>
              </a:avLst>
            </a:prstGeom>
            <a:solidFill>
              <a:srgbClr val="1EA3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nit Light" panose="020B0300000000000000" pitchFamily="34" charset="-122"/>
                <a:ea typeface="Kanit Light" panose="020B03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3" name="Google Shape;1763;p54"/>
            <p:cNvSpPr txBox="1"/>
            <p:nvPr/>
          </p:nvSpPr>
          <p:spPr>
            <a:xfrm>
              <a:off x="3459" y="6837"/>
              <a:ext cx="2032" cy="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th-TH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C Vision Rounded [Non-cml.]" pitchFamily="2" charset="-34"/>
                  <a:ea typeface="Kanit Light" panose="020B0300000000000000" pitchFamily="34" charset="-122"/>
                  <a:cs typeface="FC Vision Rounded [Non-cml.]" pitchFamily="2" charset="-34"/>
                  <a:sym typeface="Catamaran"/>
                </a:rPr>
                <a:t>กนกพร ฝุ่นทอง</a:t>
              </a:r>
              <a:endPara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C Vision Rounded [Non-cml.]" pitchFamily="2" charset="-34"/>
                <a:ea typeface="Kanit Light" panose="020B0300000000000000" pitchFamily="34" charset="-122"/>
                <a:cs typeface="FC Vision Rounded [Non-cml.]" pitchFamily="2" charset="-34"/>
                <a:sym typeface="Catamaran"/>
              </a:endParaRPr>
            </a:p>
          </p:txBody>
        </p:sp>
        <p:sp>
          <p:nvSpPr>
            <p:cNvPr id="1764" name="Google Shape;1764;p54"/>
            <p:cNvSpPr txBox="1"/>
            <p:nvPr/>
          </p:nvSpPr>
          <p:spPr>
            <a:xfrm>
              <a:off x="3475" y="7147"/>
              <a:ext cx="2455" cy="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th-TH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C Vision Rounded [Non-cml.]" pitchFamily="2" charset="-34"/>
                  <a:ea typeface="Kanit Light" panose="020B0300000000000000" pitchFamily="34" charset="-122"/>
                  <a:cs typeface="FC Vision Rounded [Non-cml.]" pitchFamily="2" charset="-34"/>
                  <a:sym typeface="Catamaran"/>
                </a:rPr>
                <a:t>6730300019</a:t>
              </a:r>
            </a:p>
          </p:txBody>
        </p:sp>
        <p:pic>
          <p:nvPicPr>
            <p:cNvPr id="10" name="图片 9" descr="5d10a4635d7d0"/>
            <p:cNvPicPr>
              <a:picLocks noChangeAspect="1"/>
            </p:cNvPicPr>
            <p:nvPr/>
          </p:nvPicPr>
          <p:blipFill>
            <a:blip r:embed="rId5"/>
            <a:srcRect t="19087" r="64390" b="42104"/>
            <a:stretch>
              <a:fillRect/>
            </a:stretch>
          </p:blipFill>
          <p:spPr>
            <a:xfrm>
              <a:off x="3008" y="3942"/>
              <a:ext cx="2889" cy="204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6634802" y="1080820"/>
            <a:ext cx="2468519" cy="3640943"/>
            <a:chOff x="12383" y="2669"/>
            <a:chExt cx="3139" cy="5442"/>
          </a:xfrm>
        </p:grpSpPr>
        <p:sp>
          <p:nvSpPr>
            <p:cNvPr id="11" name="折角形 10"/>
            <p:cNvSpPr/>
            <p:nvPr/>
          </p:nvSpPr>
          <p:spPr>
            <a:xfrm>
              <a:off x="12398" y="3562"/>
              <a:ext cx="3125" cy="2800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</a:endParaRPr>
            </a:p>
          </p:txBody>
        </p:sp>
        <p:pic>
          <p:nvPicPr>
            <p:cNvPr id="15" name="图片 14" descr="58c26e956f4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1" y="2669"/>
              <a:ext cx="1044" cy="1206"/>
            </a:xfrm>
            <a:prstGeom prst="rect">
              <a:avLst/>
            </a:prstGeom>
          </p:spPr>
        </p:pic>
        <p:sp>
          <p:nvSpPr>
            <p:cNvPr id="1768" name="Google Shape;1768;p54"/>
            <p:cNvSpPr/>
            <p:nvPr/>
          </p:nvSpPr>
          <p:spPr>
            <a:xfrm>
              <a:off x="12383" y="6882"/>
              <a:ext cx="325" cy="32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nit Light" panose="020B0300000000000000" pitchFamily="34" charset="-122"/>
                <a:ea typeface="Kanit Light" panose="020B0300000000000000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9" name="Google Shape;1769;p54"/>
            <p:cNvSpPr txBox="1"/>
            <p:nvPr/>
          </p:nvSpPr>
          <p:spPr>
            <a:xfrm>
              <a:off x="12708" y="6835"/>
              <a:ext cx="2032" cy="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lang="th-TH" sz="1600" b="1">
                  <a:solidFill>
                    <a:prstClr val="black"/>
                  </a:solidFill>
                  <a:latin typeface="FC Vision Rounded [Non-cml.]" pitchFamily="2" charset="-34"/>
                  <a:ea typeface="Kanit Light" panose="020B0300000000000000" pitchFamily="34" charset="-122"/>
                  <a:cs typeface="FC Vision Rounded [Non-cml.]" pitchFamily="2" charset="-34"/>
                  <a:sym typeface="Catamaran"/>
                </a:rPr>
                <a:t>นรมน คำอินทร์</a:t>
              </a:r>
              <a:endPara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C Vision Rounded [Non-cml.]" pitchFamily="2" charset="-34"/>
                <a:ea typeface="Kanit Light" panose="020B0300000000000000" pitchFamily="34" charset="-122"/>
                <a:cs typeface="FC Vision Rounded [Non-cml.]" pitchFamily="2" charset="-34"/>
                <a:sym typeface="Catamaran"/>
              </a:endParaRPr>
            </a:p>
          </p:txBody>
        </p:sp>
        <p:sp>
          <p:nvSpPr>
            <p:cNvPr id="1770" name="Google Shape;1770;p54"/>
            <p:cNvSpPr txBox="1"/>
            <p:nvPr/>
          </p:nvSpPr>
          <p:spPr>
            <a:xfrm>
              <a:off x="12726" y="7147"/>
              <a:ext cx="2506" cy="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th-TH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C Vision Rounded [Non-cml.]" pitchFamily="2" charset="-34"/>
                  <a:ea typeface="Kanit Light" panose="020B0300000000000000" pitchFamily="34" charset="-122"/>
                  <a:cs typeface="FC Vision Rounded [Non-cml.]" pitchFamily="2" charset="-34"/>
                  <a:sym typeface="Catamaran"/>
                </a:rPr>
                <a:t>6730300787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C Vision Rounded [Non-cml.]" pitchFamily="2" charset="-34"/>
                <a:ea typeface="Kanit Light" panose="020B0300000000000000" pitchFamily="34" charset="-122"/>
                <a:cs typeface="FC Vision Rounded [Non-cml.]" pitchFamily="2" charset="-34"/>
                <a:sym typeface="Catamaran"/>
              </a:endParaRPr>
            </a:p>
          </p:txBody>
        </p:sp>
        <p:pic>
          <p:nvPicPr>
            <p:cNvPr id="16" name="图片 15" descr="5d10a4635d7d0"/>
            <p:cNvPicPr>
              <a:picLocks noChangeAspect="1"/>
            </p:cNvPicPr>
            <p:nvPr/>
          </p:nvPicPr>
          <p:blipFill>
            <a:blip r:embed="rId5"/>
            <a:srcRect t="19087" r="64390" b="42104"/>
            <a:stretch>
              <a:fillRect/>
            </a:stretch>
          </p:blipFill>
          <p:spPr>
            <a:xfrm>
              <a:off x="12398" y="3942"/>
              <a:ext cx="2889" cy="2040"/>
            </a:xfrm>
            <a:prstGeom prst="rect">
              <a:avLst/>
            </a:prstGeom>
          </p:spPr>
        </p:pic>
      </p:grp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C37AA3B-53ED-4634-8BED-F36614597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97" y="1887688"/>
            <a:ext cx="1120742" cy="147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7FE0F287-595E-42C0-80A9-40D992A6C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8824" y="1899785"/>
            <a:ext cx="1159530" cy="1535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AA86A7DC-5604-41E9-95E7-B07D21232479}"/>
              </a:ext>
            </a:extLst>
          </p:cNvPr>
          <p:cNvSpPr txBox="1"/>
          <p:nvPr/>
        </p:nvSpPr>
        <p:spPr>
          <a:xfrm>
            <a:off x="3428078" y="4284866"/>
            <a:ext cx="2565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th-TH" sz="1400">
                <a:solidFill>
                  <a:prstClr val="black"/>
                </a:solidFill>
                <a:latin typeface="FC Vision Rounded [Non-cml.]" pitchFamily="2" charset="-34"/>
                <a:ea typeface="Kanit Light" panose="020B0300000000000000" pitchFamily="34" charset="-122"/>
                <a:cs typeface="FC Vision Rounded [Non-cml.]" pitchFamily="2" charset="-34"/>
                <a:sym typeface="Catamaran"/>
              </a:rPr>
              <a:t>สาขาวิศวกรรคอมพิวเตอร์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C Vision Rounded [Non-cml.]" pitchFamily="2" charset="-34"/>
              <a:ea typeface="Kanit Light" panose="020B0300000000000000" pitchFamily="34" charset="-122"/>
              <a:cs typeface="FC Vision Rounded [Non-cml.]" pitchFamily="2" charset="-34"/>
              <a:sym typeface="Catamaran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39E81BA-D686-4EA1-B708-316485F5E2D7}"/>
              </a:ext>
            </a:extLst>
          </p:cNvPr>
          <p:cNvSpPr txBox="1"/>
          <p:nvPr/>
        </p:nvSpPr>
        <p:spPr>
          <a:xfrm>
            <a:off x="6890383" y="4327514"/>
            <a:ext cx="2565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th-TH" sz="1400">
                <a:solidFill>
                  <a:prstClr val="black"/>
                </a:solidFill>
                <a:latin typeface="FC Vision Rounded [Non-cml.]" pitchFamily="2" charset="-34"/>
                <a:ea typeface="Kanit Light" panose="020B0300000000000000" pitchFamily="34" charset="-122"/>
                <a:cs typeface="FC Vision Rounded [Non-cml.]" pitchFamily="2" charset="-34"/>
                <a:sym typeface="Catamaran"/>
              </a:rPr>
              <a:t>สาขาวิศวกรรคอมพิวเตอร์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C Vision Rounded [Non-cml.]" pitchFamily="2" charset="-34"/>
              <a:ea typeface="Kanit Light" panose="020B0300000000000000" pitchFamily="34" charset="-122"/>
              <a:cs typeface="FC Vision Rounded [Non-cml.]" pitchFamily="2" charset="-34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37516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" action="ppaction://noaction"/>
          </p:cNvPr>
          <p:cNvSpPr/>
          <p:nvPr/>
        </p:nvSpPr>
        <p:spPr>
          <a:xfrm rot="16200000">
            <a:off x="58495" y="9252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" action="ppaction://noaction"/>
          </p:cNvPr>
          <p:cNvSpPr/>
          <p:nvPr/>
        </p:nvSpPr>
        <p:spPr>
          <a:xfrm rot="16200000">
            <a:off x="51779" y="1869578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16200000">
            <a:off x="36797" y="2823589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216711" y="376363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14" name="Google Shape;1087;p40"/>
          <p:cNvSpPr txBox="1"/>
          <p:nvPr/>
        </p:nvSpPr>
        <p:spPr>
          <a:xfrm>
            <a:off x="1332865" y="1524635"/>
            <a:ext cx="3206478" cy="142821"/>
          </a:xfrm>
          <a:prstGeom prst="rect">
            <a:avLst/>
          </a:prstGeom>
          <a:solidFill>
            <a:srgbClr val="3B3838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ln>
                  <a:solidFill>
                    <a:prstClr val="white"/>
                  </a:solidFill>
                </a:ln>
                <a:solidFill>
                  <a:srgbClr val="3B3838"/>
                </a:solidFill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rPr>
              <a:t>Problem</a:t>
            </a:r>
            <a:endParaRPr kumimoji="0" lang="en-US" sz="44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3B3838"/>
              </a:solidFill>
              <a:effectLst/>
              <a:uLnTx/>
              <a:uFillTx/>
              <a:latin typeface="FC Vision Rounded [Non-cml.]" pitchFamily="2" charset="-34"/>
              <a:ea typeface="Kanit SemiBold" panose="020B0A00000000000000" pitchFamily="34" charset="-122"/>
              <a:cs typeface="FC Vision Rounded [Non-cml.]" pitchFamily="2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6181BAE1-D7BE-49BB-959E-46C84C36EB92}"/>
              </a:ext>
            </a:extLst>
          </p:cNvPr>
          <p:cNvSpPr txBox="1"/>
          <p:nvPr/>
        </p:nvSpPr>
        <p:spPr>
          <a:xfrm>
            <a:off x="1363118" y="2172674"/>
            <a:ext cx="94657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	เหตุผลที่ทำแอปโน้ตโปรเจค </a:t>
            </a:r>
            <a:r>
              <a:rPr lang="en-US" sz="2000">
                <a:latin typeface="FC Vision Rounded [Non-cml.]" pitchFamily="2" charset="-34"/>
                <a:cs typeface="FC Vision Rounded [Non-cml.]" pitchFamily="2" charset="-34"/>
              </a:rPr>
              <a:t>Java </a:t>
            </a:r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ขึ้นมา อาจเป็นเพราะต้องการ สร้างเครื่องมือที่ช่วยจัดระเบียบความคิดและข้อมูล ให้สะดวกขึ้น ไม่ว่าจะเป็นการจดบันทึกไอเดีย รายการที่ต้องทำ หรือแม้แต่บันทึกส่วนตัว</a:t>
            </a:r>
          </a:p>
          <a:p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	อีกเหตุผลหนึ่งคือ ต้องการพัฒนาและฝึกฝนทักษะ </a:t>
            </a:r>
            <a:r>
              <a:rPr lang="en-US" sz="2000">
                <a:latin typeface="FC Vision Rounded [Non-cml.]" pitchFamily="2" charset="-34"/>
                <a:cs typeface="FC Vision Rounded [Non-cml.]" pitchFamily="2" charset="-34"/>
              </a:rPr>
              <a:t>Java </a:t>
            </a:r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โดย</a:t>
            </a:r>
            <a:r>
              <a:rPr lang="th-TH" sz="2000" err="1">
                <a:latin typeface="FC Vision Rounded [Non-cml.]" pitchFamily="2" charset="-34"/>
                <a:cs typeface="FC Vision Rounded [Non-cml.]" pitchFamily="2" charset="-34"/>
              </a:rPr>
              <a:t>การทำ</a:t>
            </a:r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โปรเจคจริงที่ใช้งานได้จริง ช่วยให้เข้าใจหลักการของ </a:t>
            </a:r>
            <a:r>
              <a:rPr lang="en-US" sz="2000">
                <a:latin typeface="FC Vision Rounded [Non-cml.]" pitchFamily="2" charset="-34"/>
                <a:cs typeface="FC Vision Rounded [Non-cml.]" pitchFamily="2" charset="-34"/>
              </a:rPr>
              <a:t>GUI (JavaFX) </a:t>
            </a:r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และการจัดการข้อมูล </a:t>
            </a:r>
          </a:p>
          <a:p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เช่น การอ่าน/เขียนไฟล์ การใช้โครงสร้างข้อมูล และการสร้าง </a:t>
            </a:r>
            <a:r>
              <a:rPr lang="en-US" sz="2000">
                <a:latin typeface="FC Vision Rounded [Non-cml.]" pitchFamily="2" charset="-34"/>
                <a:cs typeface="FC Vision Rounded [Non-cml.]" pitchFamily="2" charset="-34"/>
              </a:rPr>
              <a:t>UI </a:t>
            </a:r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ที่ใช้งานง่าย</a:t>
            </a:r>
          </a:p>
          <a:p>
            <a:r>
              <a:rPr lang="th-TH" sz="2000">
                <a:latin typeface="FC Vision Rounded [Non-cml.]" pitchFamily="2" charset="-34"/>
                <a:cs typeface="FC Vision Rounded [Non-cml.]" pitchFamily="2" charset="-34"/>
              </a:rPr>
              <a:t>	สุดท้าย อาจเป็นเพราะ ต้องการสร้างแอปที่สามารถปรับแต่งให้ตรงกับการใช้งานของตัวเอง ไม่เหมือนกับแอปโน้ตทั่วไปที่มีข้อจำกัด การสร้างเองทำให้สามารถเพิ่มฟีเจอร์พิเศษ เช่น การจัดหมวดหมู่ ใส่สี เพิ่มรูปภาพ หรือระบบแท็กได้ตามใจชอบ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5585515-4F1A-42E0-B15E-E096878A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227" y="1292273"/>
            <a:ext cx="32311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3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" action="ppaction://noaction"/>
          </p:cNvPr>
          <p:cNvSpPr/>
          <p:nvPr/>
        </p:nvSpPr>
        <p:spPr>
          <a:xfrm rot="16200000">
            <a:off x="50790" y="92224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" action="ppaction://noaction"/>
          </p:cNvPr>
          <p:cNvSpPr/>
          <p:nvPr/>
        </p:nvSpPr>
        <p:spPr>
          <a:xfrm rot="16200000">
            <a:off x="44074" y="186656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5400000">
            <a:off x="11217699" y="280819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138839" y="37744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14" name="Google Shape;1087;p40"/>
          <p:cNvSpPr txBox="1"/>
          <p:nvPr/>
        </p:nvSpPr>
        <p:spPr>
          <a:xfrm>
            <a:off x="1138938" y="1442806"/>
            <a:ext cx="3166733" cy="146882"/>
          </a:xfrm>
          <a:prstGeom prst="rect">
            <a:avLst/>
          </a:prstGeom>
          <a:solidFill>
            <a:srgbClr val="3B3838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n>
                  <a:solidFill>
                    <a:prstClr val="white"/>
                  </a:solidFill>
                </a:ln>
                <a:solidFill>
                  <a:srgbClr val="3B3838"/>
                </a:solidFill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rPr>
              <a:t>Solution</a:t>
            </a:r>
            <a:endParaRPr kumimoji="0" lang="en-US" sz="40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3B3838"/>
              </a:solidFill>
              <a:effectLst/>
              <a:uLnTx/>
              <a:uFillTx/>
              <a:latin typeface="FC Vision Rounded [Non-cml.]" pitchFamily="2" charset="-34"/>
              <a:ea typeface="Kanit SemiBold" panose="020B0A00000000000000" pitchFamily="34" charset="-122"/>
              <a:cs typeface="FC Vision Rounded [Non-cml.]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A76B47-5316-4185-ACB2-8C7FD5BDE1A1}"/>
              </a:ext>
            </a:extLst>
          </p:cNvPr>
          <p:cNvSpPr txBox="1"/>
          <p:nvPr/>
        </p:nvSpPr>
        <p:spPr>
          <a:xfrm>
            <a:off x="1358284" y="1940703"/>
            <a:ext cx="616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FC Vision Rounded [Non-cml.]" pitchFamily="2" charset="-34"/>
                <a:cs typeface="FC Vision Rounded [Non-cml.]" pitchFamily="2" charset="-34"/>
              </a:rPr>
              <a:t>Programming Paradigm</a:t>
            </a:r>
            <a:endParaRPr lang="th-TH" sz="2400">
              <a:solidFill>
                <a:srgbClr val="FFC000"/>
              </a:solidFill>
              <a:latin typeface="FC Vision Rounded [Non-cml.]" pitchFamily="2" charset="-34"/>
              <a:cs typeface="FC Vision Rounded [Non-cml.]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9B17129-D3DA-4D50-AD3F-12CA3ECF4E4E}"/>
              </a:ext>
            </a:extLst>
          </p:cNvPr>
          <p:cNvSpPr txBox="1"/>
          <p:nvPr/>
        </p:nvSpPr>
        <p:spPr>
          <a:xfrm>
            <a:off x="1753267" y="2590746"/>
            <a:ext cx="8691239" cy="261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Object-Oriented Programming (OOP):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โค้ดมีการใช้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Map,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ListView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,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และ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ObservableList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เพื่อเก็บข้อมูลของโน้ตและหมวดหมู่ ซึ่งเป็นแนวคิดของ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encapsulation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และ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data management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Event-Driven Programming: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แอปทำงานโดยใช้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event handlers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เช่น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setOnAction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สำหรับปุ่มต่าง ๆ เพื่อให้ผู้ใช้โต้ตอบกับโปรแกรมได้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Reactive Programming: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ใช้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textProperty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().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addListener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เพื่อตรวจจับการเปลี่ยนแปลงของช่องค้นหาและ</a:t>
            </a:r>
            <a:r>
              <a:rPr lang="th-TH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อัป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เดต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UI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ทันที</a:t>
            </a:r>
          </a:p>
        </p:txBody>
      </p:sp>
      <p:pic>
        <p:nvPicPr>
          <p:cNvPr id="23" name="图片 110" descr="58c26e956f2d9">
            <a:extLst>
              <a:ext uri="{FF2B5EF4-FFF2-40B4-BE49-F238E27FC236}">
                <a16:creationId xmlns:a16="http://schemas.microsoft.com/office/drawing/2014/main" id="{1AACA84A-059F-49D5-B5EC-30292122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81" y="1265838"/>
            <a:ext cx="32639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1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" action="ppaction://noaction"/>
          </p:cNvPr>
          <p:cNvSpPr/>
          <p:nvPr/>
        </p:nvSpPr>
        <p:spPr>
          <a:xfrm rot="16200000">
            <a:off x="50790" y="92224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" action="ppaction://noaction"/>
          </p:cNvPr>
          <p:cNvSpPr/>
          <p:nvPr/>
        </p:nvSpPr>
        <p:spPr>
          <a:xfrm rot="16200000">
            <a:off x="44074" y="186656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5400000">
            <a:off x="11217699" y="280819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138839" y="37744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14" name="Google Shape;1087;p40"/>
          <p:cNvSpPr txBox="1"/>
          <p:nvPr/>
        </p:nvSpPr>
        <p:spPr>
          <a:xfrm>
            <a:off x="1138938" y="1442806"/>
            <a:ext cx="3166733" cy="146882"/>
          </a:xfrm>
          <a:prstGeom prst="rect">
            <a:avLst/>
          </a:prstGeom>
          <a:solidFill>
            <a:srgbClr val="3B3838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ln>
                  <a:solidFill>
                    <a:prstClr val="white"/>
                  </a:solidFill>
                </a:ln>
                <a:solidFill>
                  <a:srgbClr val="3B3838"/>
                </a:solidFill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rPr>
              <a:t>Solution</a:t>
            </a:r>
            <a:endParaRPr kumimoji="0" lang="en-US" sz="40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3B3838"/>
              </a:solidFill>
              <a:effectLst/>
              <a:uLnTx/>
              <a:uFillTx/>
              <a:latin typeface="FC Vision Rounded [Non-cml.]" pitchFamily="2" charset="-34"/>
              <a:ea typeface="Kanit SemiBold" panose="020B0A00000000000000" pitchFamily="34" charset="-122"/>
              <a:cs typeface="FC Vision Rounded [Non-cml.]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BA76B47-5316-4185-ACB2-8C7FD5BDE1A1}"/>
              </a:ext>
            </a:extLst>
          </p:cNvPr>
          <p:cNvSpPr txBox="1"/>
          <p:nvPr/>
        </p:nvSpPr>
        <p:spPr>
          <a:xfrm>
            <a:off x="1358284" y="1940703"/>
            <a:ext cx="616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>
                <a:solidFill>
                  <a:srgbClr val="FFC000"/>
                </a:solidFill>
                <a:latin typeface="FC Vision Rounded [Non-cml.]" pitchFamily="2" charset="-34"/>
                <a:cs typeface="FC Vision Rounded [Non-cml.]" pitchFamily="2" charset="-34"/>
              </a:rPr>
              <a:t>การนำไปใช้ในการสร้างโปรแกรม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9B17129-D3DA-4D50-AD3F-12CA3ECF4E4E}"/>
              </a:ext>
            </a:extLst>
          </p:cNvPr>
          <p:cNvSpPr txBox="1"/>
          <p:nvPr/>
        </p:nvSpPr>
        <p:spPr>
          <a:xfrm>
            <a:off x="1753267" y="2590746"/>
            <a:ext cx="8691239" cy="261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การจัดเก็บข้อมูล: ใช้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Map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และ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ListView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เพื่อแสดงและเก็บข้อมูล ทำให้การดึงและ</a:t>
            </a:r>
            <a:r>
              <a:rPr lang="th-TH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อัป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เดตข้อมูลทำได้เร็ว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การค้นหาและ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fuzzy search: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ใช้</a:t>
            </a:r>
            <a:r>
              <a:rPr lang="th-TH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อัลกอริธึม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Levenshtein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Distance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เพื่อช่วยให้การค้นหาไม่ต้องตรงเป๊ะ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การใช้งาน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UI (JavaFX):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ใช้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Layouts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เช่น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VBox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HBox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, Scene, Stage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และใช้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ColorPicker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ComboBox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ให้ 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UI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ใช้งานง่าย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การบันทึกข้อมูล: ใช้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BufferedWriter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และ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BufferedReader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 </a:t>
            </a:r>
            <a:r>
              <a:rPr lang="th-TH" sz="1600">
                <a:solidFill>
                  <a:schemeClr val="tx1">
                    <a:lumMod val="95000"/>
                    <a:lumOff val="5000"/>
                  </a:schemeClr>
                </a:solidFill>
                <a:latin typeface="FC Vision Rounded [Non-cml.]" pitchFamily="2" charset="-34"/>
                <a:cs typeface="FC Vision Rounded [Non-cml.]" pitchFamily="2" charset="-34"/>
              </a:rPr>
              <a:t>เพื่อบันทึกและโหลดข้อมูลจากไฟล์</a:t>
            </a:r>
          </a:p>
        </p:txBody>
      </p:sp>
      <p:pic>
        <p:nvPicPr>
          <p:cNvPr id="11" name="图片 110" descr="58c26e956f2d9">
            <a:extLst>
              <a:ext uri="{FF2B5EF4-FFF2-40B4-BE49-F238E27FC236}">
                <a16:creationId xmlns:a16="http://schemas.microsoft.com/office/drawing/2014/main" id="{C53B1007-9A42-4220-AEE6-01D0EB3B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378" y="1254428"/>
            <a:ext cx="32639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537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" action="ppaction://noaction"/>
          </p:cNvPr>
          <p:cNvSpPr/>
          <p:nvPr/>
        </p:nvSpPr>
        <p:spPr>
          <a:xfrm rot="16200000">
            <a:off x="58495" y="9252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" action="ppaction://noaction"/>
          </p:cNvPr>
          <p:cNvSpPr/>
          <p:nvPr/>
        </p:nvSpPr>
        <p:spPr>
          <a:xfrm rot="16200000">
            <a:off x="51779" y="1869578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16200000">
            <a:off x="36797" y="2823589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216711" y="376363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14" name="Google Shape;1087;p40"/>
          <p:cNvSpPr txBox="1"/>
          <p:nvPr/>
        </p:nvSpPr>
        <p:spPr>
          <a:xfrm>
            <a:off x="1332865" y="1524636"/>
            <a:ext cx="2107021" cy="129994"/>
          </a:xfrm>
          <a:prstGeom prst="rect">
            <a:avLst/>
          </a:prstGeom>
          <a:solidFill>
            <a:srgbClr val="3B3838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3B3838"/>
                </a:solidFill>
                <a:effectLst/>
                <a:uLnTx/>
                <a:uFillTx/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rPr>
              <a:t>Demo</a:t>
            </a:r>
          </a:p>
        </p:txBody>
      </p:sp>
      <p:pic>
        <p:nvPicPr>
          <p:cNvPr id="23" name="图片 22" descr="5cf0060cc0a47"/>
          <p:cNvPicPr>
            <a:picLocks noChangeAspect="1"/>
          </p:cNvPicPr>
          <p:nvPr/>
        </p:nvPicPr>
        <p:blipFill>
          <a:blip r:embed="rId2"/>
          <a:srcRect l="19965" t="-281" r="58840" b="91667"/>
          <a:stretch>
            <a:fillRect/>
          </a:stretch>
        </p:blipFill>
        <p:spPr>
          <a:xfrm rot="20880000">
            <a:off x="5431730" y="2796967"/>
            <a:ext cx="1813949" cy="914087"/>
          </a:xfrm>
          <a:prstGeom prst="rect">
            <a:avLst/>
          </a:prstGeom>
        </p:spPr>
      </p:pic>
      <p:pic>
        <p:nvPicPr>
          <p:cNvPr id="26" name="图片 25" descr="5cf0060cc0a47"/>
          <p:cNvPicPr>
            <a:picLocks noChangeAspect="1"/>
          </p:cNvPicPr>
          <p:nvPr/>
        </p:nvPicPr>
        <p:blipFill>
          <a:blip r:embed="rId2"/>
          <a:srcRect l="17107" t="18166" r="60652" b="73992"/>
          <a:stretch>
            <a:fillRect/>
          </a:stretch>
        </p:blipFill>
        <p:spPr>
          <a:xfrm rot="9780000" flipH="1" flipV="1">
            <a:off x="5389306" y="3638186"/>
            <a:ext cx="1688245" cy="119918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F053F33-6DE0-4531-B2DB-3FCADD73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10" y="2187379"/>
            <a:ext cx="3950550" cy="337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1B9DFB45-4DB8-4ACE-A0CE-126D2F81A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42" y="2094486"/>
            <a:ext cx="3951789" cy="359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71C91A4-F21B-4045-8DFB-17AA37274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85" y="1266517"/>
            <a:ext cx="32311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39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17;p37">
            <a:hlinkClick r:id="" action="ppaction://noaction"/>
          </p:cNvPr>
          <p:cNvSpPr/>
          <p:nvPr/>
        </p:nvSpPr>
        <p:spPr>
          <a:xfrm rot="16200000">
            <a:off x="50790" y="922247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NOTES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79" name="Google Shape;1018;p37">
            <a:hlinkClick r:id="" action="ppaction://noaction"/>
          </p:cNvPr>
          <p:cNvSpPr/>
          <p:nvPr/>
        </p:nvSpPr>
        <p:spPr>
          <a:xfrm rot="16200000">
            <a:off x="44074" y="186656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SCIENCE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0" name="Google Shape;1019;p37">
            <a:hlinkClick r:id="" action="ppaction://noaction"/>
          </p:cNvPr>
          <p:cNvSpPr/>
          <p:nvPr/>
        </p:nvSpPr>
        <p:spPr>
          <a:xfrm rot="5400000">
            <a:off x="11217699" y="2808191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MATH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1" name="Google Shape;1020;p37">
            <a:hlinkClick r:id="" action="ppaction://noaction"/>
          </p:cNvPr>
          <p:cNvSpPr/>
          <p:nvPr/>
        </p:nvSpPr>
        <p:spPr>
          <a:xfrm rot="5400000">
            <a:off x="11138839" y="377446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BIOLOGY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2" name="Google Shape;1021;p37">
            <a:hlinkClick r:id="" action="ppaction://noaction"/>
          </p:cNvPr>
          <p:cNvSpPr/>
          <p:nvPr/>
        </p:nvSpPr>
        <p:spPr>
          <a:xfrm rot="5400000">
            <a:off x="11138839" y="4719083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HISTORY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83" name="Google Shape;1022;p37">
            <a:hlinkClick r:id="" action="ppaction://noaction"/>
          </p:cNvPr>
          <p:cNvSpPr/>
          <p:nvPr/>
        </p:nvSpPr>
        <p:spPr>
          <a:xfrm rot="5400000">
            <a:off x="11138839" y="5665884"/>
            <a:ext cx="936000" cy="252000"/>
          </a:xfrm>
          <a:prstGeom prst="roundRect">
            <a:avLst>
              <a:gd name="adj" fmla="val 9649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nit SemiBold" panose="020B0A00000000000000" pitchFamily="34" charset="-122"/>
                <a:ea typeface="Kanit SemiBold" panose="020B0A00000000000000" pitchFamily="34" charset="-122"/>
                <a:cs typeface="Catamaran"/>
                <a:sym typeface="Catamaran"/>
              </a:rPr>
              <a:t>EXTRAS</a:t>
            </a:r>
            <a:endParaRPr kumimoji="0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nit SemiBold" panose="020B0A00000000000000" pitchFamily="34" charset="-122"/>
              <a:ea typeface="Kanit SemiBold" panose="020B0A00000000000000" pitchFamily="34" charset="-122"/>
              <a:cs typeface="Catamaran"/>
              <a:sym typeface="Catamaran"/>
            </a:endParaRPr>
          </a:p>
        </p:txBody>
      </p:sp>
      <p:sp>
        <p:nvSpPr>
          <p:cNvPr id="14" name="Google Shape;1087;p40"/>
          <p:cNvSpPr txBox="1"/>
          <p:nvPr/>
        </p:nvSpPr>
        <p:spPr>
          <a:xfrm>
            <a:off x="1332865" y="1524635"/>
            <a:ext cx="3337106" cy="140879"/>
          </a:xfrm>
          <a:prstGeom prst="rect">
            <a:avLst/>
          </a:prstGeom>
          <a:solidFill>
            <a:srgbClr val="3B3838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srgbClr val="3B3838"/>
                </a:solidFill>
                <a:effectLst/>
                <a:uLnTx/>
                <a:uFillTx/>
                <a:latin typeface="FC Vision Rounded [Non-cml.]" pitchFamily="2" charset="-34"/>
                <a:ea typeface="Kanit SemiBold" panose="020B0A00000000000000" pitchFamily="34" charset="-122"/>
                <a:cs typeface="FC Vision Rounded [Non-cml.]" pitchFamily="2" charset="-34"/>
              </a:rPr>
              <a:t>Pricing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686A65E-D93C-4636-9648-FDCA0CF6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55" y="1271958"/>
            <a:ext cx="323116" cy="323116"/>
          </a:xfrm>
          <a:prstGeom prst="rect">
            <a:avLst/>
          </a:prstGeom>
        </p:spPr>
      </p:pic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A28BE93E-EFA3-4F44-9CF2-B162BF5B7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305195"/>
              </p:ext>
            </p:extLst>
          </p:nvPr>
        </p:nvGraphicFramePr>
        <p:xfrm>
          <a:off x="2439471" y="2167466"/>
          <a:ext cx="7318830" cy="32988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439610">
                  <a:extLst>
                    <a:ext uri="{9D8B030D-6E8A-4147-A177-3AD203B41FA5}">
                      <a16:colId xmlns:a16="http://schemas.microsoft.com/office/drawing/2014/main" val="142935087"/>
                    </a:ext>
                  </a:extLst>
                </a:gridCol>
                <a:gridCol w="2439610">
                  <a:extLst>
                    <a:ext uri="{9D8B030D-6E8A-4147-A177-3AD203B41FA5}">
                      <a16:colId xmlns:a16="http://schemas.microsoft.com/office/drawing/2014/main" val="2777509096"/>
                    </a:ext>
                  </a:extLst>
                </a:gridCol>
                <a:gridCol w="2439610">
                  <a:extLst>
                    <a:ext uri="{9D8B030D-6E8A-4147-A177-3AD203B41FA5}">
                      <a16:colId xmlns:a16="http://schemas.microsoft.com/office/drawing/2014/main" val="1888617760"/>
                    </a:ext>
                  </a:extLst>
                </a:gridCol>
              </a:tblGrid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แพ็กเก็จ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ฟีเจอร์ที่ได้รับ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ราคา (</a:t>
                      </a: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THB)</a:t>
                      </a:r>
                      <a:endParaRPr lang="th-TH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FC Vision Rounded [Non-cml.]" pitchFamily="2" charset="-34"/>
                        <a:cs typeface="FC Vision Rounded [Non-cml.]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27683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Free (</a:t>
                      </a:r>
                      <a:r>
                        <a:rPr lang="th-TH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FC Vision Rounded [Non-cml.]" pitchFamily="2" charset="-34"/>
                          <a:cs typeface="FC Vision Rounded [Non-cml.]" pitchFamily="2" charset="-34"/>
                        </a:rPr>
                        <a:t>ฟรี)</a:t>
                      </a:r>
                    </a:p>
                    <a:p>
                      <a:endParaRPr lang="th-T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จำกัด 50 โน้ต, ใส่รูปได้, ค้นหาปกติ, มีโฆษณา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FC Vision Rounded [Non-cml.]" pitchFamily="2" charset="-34"/>
                          <a:cs typeface="FC Vision Rounded [Non-cml.]" pitchFamily="2" charset="-34"/>
                        </a:rPr>
                        <a:t>Free</a:t>
                      </a:r>
                      <a:endParaRPr lang="th-TH" sz="2000">
                        <a:latin typeface="FC Vision Rounded [Non-cml.]" pitchFamily="2" charset="-34"/>
                        <a:cs typeface="FC Vision Rounded [Non-cml.]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969874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FC Vision Rounded [Non-cml.]" pitchFamily="2" charset="-34"/>
                          <a:cs typeface="FC Vision Rounded [Non-cml.]" pitchFamily="2" charset="-34"/>
                        </a:rPr>
                        <a:t>Pro (</a:t>
                      </a:r>
                      <a:r>
                        <a:rPr lang="th-TH" sz="20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รายเดือน)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ไม่มีโฆษณา, ไม่จำกัดโน้ต, ค้นหา </a:t>
                      </a:r>
                      <a:r>
                        <a:rPr lang="en-US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AI, </a:t>
                      </a:r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ปรับแต่งสีได้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>
                          <a:latin typeface="FC Vision Rounded [Non-cml.]" pitchFamily="2" charset="-34"/>
                          <a:cs typeface="FC Vision Rounded [Non-cml.]" pitchFamily="2" charset="-34"/>
                        </a:rPr>
                        <a:t>99 บาท/เดือน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82928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FC Vision Rounded [Non-cml.]" pitchFamily="2" charset="-34"/>
                          <a:cs typeface="FC Vision Rounded [Non-cml.]" pitchFamily="2" charset="-34"/>
                        </a:rPr>
                        <a:t>Premium (</a:t>
                      </a:r>
                      <a:r>
                        <a:rPr lang="th-TH" sz="20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รายปี)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มี </a:t>
                      </a:r>
                      <a:r>
                        <a:rPr lang="en-US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Cloud Sync, </a:t>
                      </a:r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แชร์โน้ต, </a:t>
                      </a:r>
                      <a:r>
                        <a:rPr lang="en-US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Backup </a:t>
                      </a:r>
                      <a:r>
                        <a:rPr lang="th-TH" sz="1600">
                          <a:latin typeface="FC Vision Rounded [Non-cml.]" pitchFamily="2" charset="-34"/>
                          <a:cs typeface="FC Vision Rounded [Non-cml.]" pitchFamily="2" charset="-34"/>
                        </a:rPr>
                        <a:t>อัตโนมัติ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>
                          <a:latin typeface="FC Vision Rounded [Non-cml.]" pitchFamily="2" charset="-34"/>
                          <a:cs typeface="FC Vision Rounded [Non-cml.]" pitchFamily="2" charset="-34"/>
                        </a:rPr>
                        <a:t>199 บาท/เดือน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926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35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3">
      <a:majorFont>
        <a:latin typeface="Kanit Bold"/>
        <a:ea typeface=""/>
        <a:cs typeface="Kanit Bold"/>
      </a:majorFont>
      <a:minorFont>
        <a:latin typeface="Kanit Light"/>
        <a:ea typeface=""/>
        <a:cs typeface="Kani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2553</Words>
  <Application>Microsoft Office PowerPoint</Application>
  <PresentationFormat>Widescreen</PresentationFormat>
  <Paragraphs>311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58" baseType="lpstr">
      <vt:lpstr>等线</vt:lpstr>
      <vt:lpstr>等线 Light</vt:lpstr>
      <vt:lpstr>Algerian</vt:lpstr>
      <vt:lpstr>Angsana New</vt:lpstr>
      <vt:lpstr>AngsanaUPC</vt:lpstr>
      <vt:lpstr>Aptos</vt:lpstr>
      <vt:lpstr>Aptos Display</vt:lpstr>
      <vt:lpstr>Arial</vt:lpstr>
      <vt:lpstr>Atkinson Hyperlegible Bold</vt:lpstr>
      <vt:lpstr>Calibri</vt:lpstr>
      <vt:lpstr>Cordia New</vt:lpstr>
      <vt:lpstr>DilleniaUPC</vt:lpstr>
      <vt:lpstr>FC Vision Rounded [Non-cml.]</vt:lpstr>
      <vt:lpstr>Kanit Bold</vt:lpstr>
      <vt:lpstr>Kanit Light</vt:lpstr>
      <vt:lpstr>Kanit SemiBold</vt:lpstr>
      <vt:lpstr>KodchiangUPC</vt:lpstr>
      <vt:lpstr>Perpetua Titling MT</vt:lpstr>
      <vt:lpstr>Prompt</vt:lpstr>
      <vt:lpstr>Prompt Bold</vt:lpstr>
      <vt:lpstr>Skillet Condensed</vt:lpstr>
      <vt:lpstr>Th Sarabun New Bold</vt:lpstr>
      <vt:lpstr>TH SarabunPSK</vt:lpstr>
      <vt:lpstr>Office Theme</vt:lpstr>
      <vt:lpstr>Office 主题​​</vt:lpstr>
      <vt:lpstr>2_Office 主题​​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purpxlm nrm</dc:creator>
  <cp:lastModifiedBy>purpxlm nrm</cp:lastModifiedBy>
  <cp:revision>1</cp:revision>
  <dcterms:created xsi:type="dcterms:W3CDTF">2025-03-29T09:13:26Z</dcterms:created>
  <dcterms:modified xsi:type="dcterms:W3CDTF">2025-03-31T10:36:59Z</dcterms:modified>
</cp:coreProperties>
</file>